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1" r:id="rId4"/>
    <p:sldId id="343" r:id="rId5"/>
    <p:sldId id="371" r:id="rId6"/>
    <p:sldId id="354" r:id="rId7"/>
    <p:sldId id="372" r:id="rId8"/>
    <p:sldId id="373" r:id="rId9"/>
    <p:sldId id="419" r:id="rId10"/>
    <p:sldId id="353" r:id="rId11"/>
    <p:sldId id="377" r:id="rId12"/>
    <p:sldId id="355" r:id="rId13"/>
    <p:sldId id="374" r:id="rId14"/>
    <p:sldId id="375" r:id="rId15"/>
    <p:sldId id="376" r:id="rId16"/>
    <p:sldId id="378" r:id="rId17"/>
    <p:sldId id="379" r:id="rId18"/>
    <p:sldId id="380" r:id="rId19"/>
    <p:sldId id="381" r:id="rId20"/>
    <p:sldId id="344" r:id="rId21"/>
    <p:sldId id="356" r:id="rId22"/>
    <p:sldId id="425" r:id="rId23"/>
    <p:sldId id="382" r:id="rId24"/>
    <p:sldId id="418" r:id="rId25"/>
    <p:sldId id="352" r:id="rId26"/>
    <p:sldId id="357" r:id="rId27"/>
    <p:sldId id="383" r:id="rId28"/>
    <p:sldId id="384" r:id="rId29"/>
    <p:sldId id="345" r:id="rId30"/>
    <p:sldId id="358" r:id="rId31"/>
    <p:sldId id="385" r:id="rId32"/>
    <p:sldId id="417" r:id="rId33"/>
    <p:sldId id="351" r:id="rId34"/>
    <p:sldId id="388" r:id="rId35"/>
    <p:sldId id="386" r:id="rId36"/>
    <p:sldId id="389" r:id="rId37"/>
    <p:sldId id="391" r:id="rId38"/>
    <p:sldId id="387" r:id="rId39"/>
    <p:sldId id="390" r:id="rId40"/>
    <p:sldId id="392" r:id="rId41"/>
    <p:sldId id="346" r:id="rId42"/>
    <p:sldId id="393" r:id="rId43"/>
    <p:sldId id="360" r:id="rId44"/>
    <p:sldId id="350" r:id="rId45"/>
    <p:sldId id="361" r:id="rId46"/>
    <p:sldId id="347" r:id="rId47"/>
    <p:sldId id="362" r:id="rId48"/>
    <p:sldId id="394" r:id="rId49"/>
    <p:sldId id="426" r:id="rId50"/>
    <p:sldId id="395" r:id="rId51"/>
    <p:sldId id="402" r:id="rId52"/>
    <p:sldId id="412" r:id="rId53"/>
    <p:sldId id="413" r:id="rId54"/>
    <p:sldId id="414" r:id="rId55"/>
    <p:sldId id="415" r:id="rId56"/>
    <p:sldId id="416" r:id="rId57"/>
    <p:sldId id="421" r:id="rId58"/>
    <p:sldId id="406" r:id="rId59"/>
    <p:sldId id="409" r:id="rId60"/>
    <p:sldId id="420" r:id="rId61"/>
    <p:sldId id="349" r:id="rId62"/>
    <p:sldId id="404" r:id="rId63"/>
    <p:sldId id="403" r:id="rId64"/>
    <p:sldId id="365" r:id="rId65"/>
    <p:sldId id="405" r:id="rId66"/>
    <p:sldId id="411" r:id="rId67"/>
    <p:sldId id="407" r:id="rId68"/>
    <p:sldId id="410" r:id="rId69"/>
    <p:sldId id="423" r:id="rId70"/>
    <p:sldId id="424" r:id="rId71"/>
    <p:sldId id="366" r:id="rId72"/>
    <p:sldId id="368" r:id="rId73"/>
    <p:sldId id="367" r:id="rId74"/>
    <p:sldId id="396" r:id="rId75"/>
    <p:sldId id="397" r:id="rId76"/>
    <p:sldId id="369" r:id="rId77"/>
    <p:sldId id="398" r:id="rId78"/>
    <p:sldId id="399" r:id="rId79"/>
    <p:sldId id="370" r:id="rId80"/>
    <p:sldId id="400" r:id="rId81"/>
    <p:sldId id="401" r:id="rId82"/>
    <p:sldId id="342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0:32:54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1106 1155 24575,'-623'0'0,"609"-1"0,0 0 0,1 0 0,-1-2 0,0 1 0,1-2 0,0 0 0,0 0 0,0-1 0,0-1 0,1 0 0,0-1 0,0 0 0,-18-15 0,10 4 0,0-1 0,1 0 0,1-2 0,1 0 0,1 0 0,-13-25 0,18 28 0,-5-7 0,1-1 0,1-1 0,-19-51 0,8 20 0,21 51 0,0-1 0,0 1 0,1-1 0,0 0 0,0-1 0,1 1 0,0 0 0,0-1 0,1 1 0,0-1 0,0 0 0,1 1 0,1-1 0,1-15 0,2 14 0,0 0 0,0 0 0,1 1 0,0-1 0,1 1 0,0 0 0,0 1 0,1-1 0,0 1 0,0 1 0,1-1 0,0 1 0,13-8 0,13-9 0,1 2 0,41-19 0,-45 26 0,0 2 0,1 1 0,0 1 0,47-8 0,-16 9 0,90-4 0,-48 4 0,123-27 0,26-5 0,-145 35 0,119 8 0,-94 1 0,1277-1 0,-1138-24 0,-86 4 0,-73 11 0,602-35 0,-314 21 0,269-6 0,2905 31 0,-1971-4 0,-1548 4 0,0 3 0,106 24 0,-63-9 0,88 14 0,-169-31 0,0 1 0,-1 1 0,0 1 0,25 13 0,-21-9 0,41 13 0,53 15 0,26 6 0,-105-35 0,72 28 0,-93-31 0,1 2 0,-2-1 0,1 2 0,-2 0 0,1 1 0,18 18 0,-12-7 0,-1 0 0,27 40 0,-17-28 0,-26-30 0,-1-1 0,1 0 0,-1 1 0,0 0 0,0 0 0,0 0 0,0 0 0,-1 0 0,1 0 0,-1 1 0,0-1 0,-1 1 0,1-1 0,0 8 0,3 38 0,-3 1 0,-5 61 0,-1-6 0,6-66 0,-1-21 0,0 1 0,-1-1 0,-4 25 0,3-40 0,1 0 0,-1 1 0,0-1 0,-1 0 0,1 0 0,-1 0 0,0 0 0,0-1 0,0 1 0,0 0 0,0-1 0,-1 1 0,0-1 0,0 0 0,0 0 0,0 0 0,0 0 0,0-1 0,-1 1 0,-4 2 0,-30 11 0,-2-2 0,-69 16 0,61-18 0,-107 16 0,106-21 0,-70 17 0,82-14 0,-1-2 0,0-2 0,-55 2 0,-117-9 0,82-1 0,-1892 2 0,1701-22 0,67 1 0,-212-19 0,235 29 0,28 2 0,-429-7 0,412 18 0,-5350-2-1365,5548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4:10:15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4150 2227 24575,'-33'-19'0,"-40"-28"0,-1-2 0,-689-341 0,614 319 0,-72-25 0,-106-56 0,-273-183 0,10 49 0,459 228 0,36 16 0,-108-51 0,158 69 0,1-2 0,-57-43 0,-148-122 0,-6 19 0,203 140-682,-69-32-1,97 54-6143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4:10:16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211 542 24575,'-1'0'0,"0"0"0,0-1 0,0 1 0,1 0 0,-1-1 0,0 1 0,0 0 0,0-1 0,1 1 0,-1-1 0,0 1 0,0-1 0,1 0 0,-1 1 0,1-1 0,-1 0 0,0 1 0,1-1 0,-1 0 0,1 0 0,0 1 0,-1-1 0,0-1 0,-8-26 0,4 13 0,-26-50 0,18 38 0,-18-47 0,-17-47 0,30 81 0,-18-58 0,36 96 0,-1 0 0,1 1 0,0-1 0,-1 1 0,1-1 0,0 0 0,0 1 0,0-1 0,0 0 0,0 1 0,0-1 0,1 0 0,-1 1 0,1-1 0,-1 1 0,1-1 0,-1 0 0,1 1 0,0 0 0,0-1 0,0 1 0,0-1 0,0 1 0,0 0 0,0 0 0,0-1 0,0 1 0,1 0 0,-1 0 0,0 0 0,1 0 0,-1 1 0,1-1 0,-1 0 0,1 1 0,-1-1 0,1 1 0,2-1 0,7-2 0,0 1 0,1 0 0,-1 1 0,18 1 0,-17 0 0,209 2 21,-127 0-1407,-63-1-5440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09:06.72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87 24575,'128'2'0,"139"-4"0,-185-8 0,-48 4 0,49 0 0,2818 7 0,-3984-1 0,1060-1 0,-46-9 0,44 6 0,-36-2 0,-77-8 0,72 5 0,41 6-455,0-2 0,-29-9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09:18.5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29 24575,'162'14'0,"-115"-14"0,-11 1 0,1-2 0,0-1 0,61-12 0,-62 6 0,0 1 0,0 2 0,67-2 0,-40 7-1365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09:28.2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0:18.5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24575,'3'2'0,"0"0"0,-1-1 0,1 1 0,0-1 0,0 0 0,0 1 0,0-1 0,1-1 0,-1 1 0,4 0 0,7 2 0,183 46 0,304 35 0,671 68 0,-450-45 0,-560-81 0,180 20 0,53-37-1365,-357-10-5461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0:20.4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0 24575,'0'0'0,"0"0"0,-1 0 0,1 0 0,0 0 0,-1 0 0,1 0 0,0 0 0,0 0 0,-1 0 0,1 0 0,0 0 0,-1 0 0,1 1 0,0-1 0,0 0 0,-1 0 0,1 0 0,0 0 0,0 0 0,-1 1 0,1-1 0,0 0 0,0 0 0,0 0 0,-1 1 0,1-1 0,0 0 0,0 0 0,0 1 0,0-1 0,0 0 0,-1 0 0,1 1 0,0-1 0,0 0 0,0 1 0,4 12 0,12 11 0,4-8 0,0-1 0,1-1 0,1-1 0,45 21 0,-12-6 0,-49-25 0,31 18 0,-35-20 0,-1 0 0,1 0 0,0 1 0,0-1 0,-1 0 0,1 1 0,-1 0 0,1-1 0,-1 1 0,0 0 0,0 0 0,1-1 0,-1 1 0,0 0 0,0 2 0,-1-3 0,0 0 0,0-1 0,0 1 0,0-1 0,0 1 0,-1 0 0,1-1 0,0 1 0,0-1 0,-1 1 0,1-1 0,0 1 0,-1-1 0,1 1 0,-1-1 0,1 1 0,0-1 0,-1 1 0,1-1 0,-1 0 0,1 1 0,-1-1 0,1 0 0,-1 0 0,0 1 0,0-1 0,-19 8 0,12-6 0,-98 29 0,70-22 0,-61 24 0,74-24-73,13-5-185,0 0-1,0 0 1,1 2-1,-13 7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0:48.2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24575,'104'13'0,"580"-2"0,-102-5 0,222 83 0,-77 35 0,-91 22 0,-12 43 0,-250-59 0,-305-101 0,-1 3 0,-2 4 0,82 56 0,-22 4 0,-4 6 0,-5 4 0,-5 6 0,-4 5 0,-6 4 0,170 263 0,-210-285 0,200 330 0,-103-135 0,155 403 0,-191-367 0,-93-233 0,28 149 0,8 328 0,-42 4 0,-22 543 0,-4-572 0,13-204 0,-10-328 0,0 37 0,-2 0 0,-10 62 0,-28 108 0,3-25 0,19-39 0,-8 47 0,15-166 0,-28 78 0,22-76 0,-13 58 0,16-53 0,-3-2 0,-1 0 0,-28 54 0,24-55 0,3-6 0,3-10 0,2 2 0,-18 60 0,13-28 0,-34 78 0,0 0 0,25-54 0,-252 893 0,156-303 0,33 5 0,6-42 0,-5-169 0,87-464 0,-7 35 0,-27 71 0,23-79 0,-9 49 0,2-10 0,-87 308 0,89-334 0,13-35 0,0 0 0,1 0 0,-3 15 0,-33 132 0,2-5 0,28-108-63,4-21-371,1 1 0,-3 44 0,8-52-6392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0:50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0 24575,'0'0'0,"-1"0"0,0 1 0,1-1 0,-1 0 0,0 0 0,1 0 0,-1 1 0,1-1 0,-1 0 0,1 1 0,-1-1 0,0 0 0,1 1 0,-1-1 0,1 1 0,0-1 0,-1 1 0,1-1 0,-1 1 0,1-1 0,0 1 0,-1 0 0,1-1 0,0 1 0,0-1 0,0 1 0,-1 0 0,1-1 0,0 1 0,0 0 0,0-1 0,0 1 0,0 0 0,0-1 0,0 2 0,3 26 0,-3-28 0,7 29 0,2-1 0,1 0 0,1-1 0,19 34 0,-3-4 0,-18-38 0,6 15 0,1 0 0,37 55 0,-52-88 0,1 1 0,-1-1 0,0 1 0,1-1 0,-1 1 0,0-1 0,1 0 0,0 0 0,-1 0 0,1 0 0,0 0 0,-1 0 0,1 0 0,0 0 0,0-1 0,0 1 0,0-1 0,0 1 0,0-1 0,-1 0 0,1 0 0,0 0 0,0 0 0,0 0 0,0 0 0,0 0 0,0-1 0,0 1 0,0-1 0,0 1 0,0-1 0,-1 0 0,3-1 0,7-4 0,-2 0 0,1-1 0,-1 0 0,14-14 0,-2 2 0,68-48-19,-49 39-429,-1-2-1,58-60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1:01.2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3940 0 24575,'-1062'0'0,"940"6"0,-218 41 0,227-29 0,91-14 0,-704 95 0,302-46 0,182-21 0,206-27 0,-512 76 0,484-65-68,-88 33-1,88-26-1159,40-15-5598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3:27:07.7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0,'1788'0,"-1768"0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1:02.7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159 0 24575,'1'0'0,"0"1"0,-1-1 0,1 1 0,0-1 0,-1 1 0,1-1 0,-1 1 0,1-1 0,0 1 0,-1-1 0,1 1 0,-1 0 0,0-1 0,1 1 0,-1 0 0,0-1 0,1 1 0,-1 0 0,0 0 0,1-1 0,-1 1 0,0 0 0,0 0 0,0 0 0,0-1 0,0 1 0,0 0 0,0 0 0,0 0 0,0-1 0,0 1 0,-1 0 0,1 0 0,0-1 0,-1 2 0,-8 31 0,4-23 0,-2 4 0,0-1 0,1 1 0,1 1 0,0-1 0,-3 18 0,4-13 0,-2 0 0,-12 30 0,11-30 0,0 0 0,-6 26 0,6-17 0,0-1 0,-2-1 0,-20 41 0,28-65 0,0 1 0,0-1 0,0 1 0,0 0 0,0-1 0,0 1 0,1 0 0,-1 0 0,1-1 0,-1 1 0,1 0 0,0 0 0,1 5 0,0-7 0,-1 1 0,1-1 0,0 0 0,-1 1 0,1-1 0,0 0 0,0 0 0,0 0 0,0 0 0,0 0 0,0 0 0,0 0 0,1 0 0,-1 0 0,0 0 0,0-1 0,1 1 0,-1 0 0,0-1 0,1 1 0,-1-1 0,1 0 0,-1 1 0,1-1 0,-1 0 0,3 0 0,101 5 104,-71-6-839,52 8 1,-64-3-6092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1:08.5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6394 0 24575,'-145'0'0,"-224"29"0,37 14 0,77-12 0,48-4 0,-238 37 0,-93 24 0,495-78 0,0 2 0,0 1 0,-42 20 0,-118 66 0,81-37 0,-309 125 0,276-123 0,35-8 0,-134 87 0,240-135 0,-57 37 0,2 3 0,-103 93 0,89-69 0,-3-4 0,-125 75 0,121-86 0,2 3 0,3 4 0,-100 98 0,125-100 0,-79 103 0,107-121 0,2 2 0,3 1 0,-34 76 0,-158 467 0,151-351 0,42-136 0,-77 193 0,31-140 0,-100 238 0,-17 107 0,156-404 0,4 0 0,-21 131 0,-10 207 0,39-257 0,12-111 0,-40 493 0,49 172 0,1-300 0,30 39 0,38-3 0,-4-24 0,76 447 0,92-16 0,-202-769 0,99 331 0,251 895 0,-253-913 0,-41-118 0,-82-287-273,-2-1 0,0 2 0,0-1 0,0 17 0,-2-13-6553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1:09.9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24575,'0'763'-1365,"0"-745"-5461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1:12.4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 24575,'2'11'0,"0"0"0,0 0 0,1 0 0,0 0 0,1-1 0,1 1 0,7 14 0,4 8 0,-3-5 0,29 45 0,-10-18 0,-19-25 0,6 13 0,-18-41 0,0 0 0,0 0 0,0 0 0,0-1 0,1 1 0,-1 0 0,0-1 0,1 1 0,-1-1 0,1 0 0,0 1 0,-1-1 0,1 0 0,0 0 0,0 0 0,2 1 0,-1-2 0,-1 0 0,0 0 0,0 0 0,1-1 0,-1 1 0,0-1 0,0 0 0,1 1 0,-1-1 0,0 0 0,0 0 0,0 0 0,0-1 0,0 1 0,0 0 0,-1-1 0,1 1 0,0-1 0,-1 1 0,3-4 0,28-38 0,77-120 0,-78 122-682,35-64-1,-55 84-6143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2:52.2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489 0 24575,'-1'5'0,"0"0"0,-1 0 0,1 0 0,-1-1 0,0 1 0,-1 0 0,1-1 0,-1 0 0,-5 8 0,-5 8 0,-24 53 0,-47 131 0,55-106 0,-15 104 0,29-132 0,11-38 0,0 1 0,1 35 0,3-41 0,-1-1 0,-1 0 0,-2 0 0,-8 33 0,1-12 0,-10 84 0,16-98 0,-1 37 0,6 120 0,2-78 0,-5-24 0,-17 111 0,-30 87 0,4-29 0,23-101 0,-5 262 0,29 7-1365,-1-407-5461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2:56.1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24575,'1'-1'0,"0"1"0,0-1 0,0 0 0,1 1 0,-1-1 0,0 0 0,0 1 0,0-1 0,1 1 0,-1 0 0,0 0 0,0-1 0,1 1 0,-1 0 0,0 0 0,1 0 0,-1 0 0,0 0 0,0 0 0,1 1 0,-1-1 0,0 0 0,1 1 0,-1-1 0,0 1 0,0-1 0,0 1 0,0 0 0,0-1 0,1 1 0,-1 0 0,0 0 0,-1 0 0,1 0 0,0 0 0,0 0 0,1 1 0,5 6 0,1 1 0,-2 0 0,8 12 0,-10-16 0,21 38 0,0 1 0,-3 1 0,28 83 0,-49-123 0,1 0 0,0 0 0,0 0 0,1-1 0,-1 1 0,1 0 0,0-1 0,0 0 0,0 0 0,1 0 0,5 5 0,-8-9 0,0 1 0,-1-1 0,1 0 0,0-1 0,0 1 0,0 0 0,-1 0 0,1 0 0,0 0 0,0-1 0,-1 1 0,1 0 0,0-1 0,0 1 0,-1 0 0,1-1 0,-1 1 0,1-1 0,0 1 0,-1-1 0,1 1 0,-1-1 0,1 0 0,0 0 0,15-20 0,-13 17 0,110-140-1365,-93 123-5461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3:02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0 317 24575,'4'-7'0,"0"-6"0,5-5 0,-1-2 0,-1-2 0,2-1 0,3 1 0,3-1 0,2 1 0,3-3 0,1 2 0,-4 2 0,0 1 0,0 0 0,2-1 0,0 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3:04.5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249 476 24575,'-5'0'0,"0"-1"0,0 0 0,1 0 0,-1 0 0,0-1 0,0 0 0,1 0 0,-1 0 0,1 0 0,0-1 0,0 0 0,-1 1 0,-4-7 0,-8-6 0,-24-29 0,27 29 0,-4-9 0,0 0 0,2-1 0,-25-52 0,39 73 0,0 0 0,0 0 0,0 0 0,0-1 0,1 1 0,0 0 0,0-1 0,0 1 0,1-1 0,-1 1 0,1-1 0,0 1 0,0-1 0,1 1 0,0-6 0,1 6 0,0 0 0,0 0 0,0-1 0,1 1 0,-1 1 0,1-1 0,0 0 0,0 1 0,0-1 0,0 1 0,1 0 0,-1 0 0,1 0 0,6-3 0,11-6-6,1 1 1,1 1-1,0 1 0,0 1 0,24-5 1,13-6-1326,-41 13-5495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3:48.5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24575,'11'1'0,"-1"1"0,1 0 0,-1 0 0,1 1 0,-1 0 0,0 1 0,0 0 0,10 7 0,-8-5 0,-1-1 0,1 0 0,0-1 0,0 0 0,20 4 0,7-1 0,-1 2 0,0 2 0,-1 1 0,70 34 0,-14-6 0,-47-21 0,2-1 0,0-3 0,0-2 0,87 11 0,-1-5 0,-85-10 0,1-3 0,54 1 0,-96-7-97,-1 0-1,0 0 1,1 1-1,-1 0 1,0 1-1,0-1 1,0 2-1,0-1 1,0 1-1,0-1 1,-1 2-1,1-1 0,5 5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14:07.3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23 24575,'0'-1'0,"1"0"0,-1 0 0,1 0 0,-1 1 0,1-1 0,-1 0 0,1 0 0,0 0 0,-1 0 0,1 1 0,0-1 0,-1 0 0,1 1 0,0-1 0,0 0 0,0 1 0,0-1 0,0 1 0,-1 0 0,1-1 0,0 1 0,0 0 0,0-1 0,0 1 0,0 0 0,0 0 0,2 0 0,32-4 0,-31 4 0,312-3 64,-164 5-1493,-133-2-5397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3:27:09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1,'32'16,"0"-2,1 0,1-3,0 0,0-3,1 0,66 4,266-9,-184-6,253 3,-413 1,0 2,27 5,-25-3,40 2,99-7,-144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33:03.8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385 1129 24575,'1'-7'0,"1"0"0,-1 0 0,1 0 0,1 1 0,-1-1 0,1 1 0,0-1 0,1 1 0,-1 0 0,1 0 0,1 1 0,5-8 0,-3 4 0,355-423 0,-358 427 0,1 0 0,-1-1 0,-1 1 0,4-6 0,-7 10 0,1 0 0,-1 1 0,0-1 0,0 1 0,1-1 0,-1 0 0,0 1 0,0-1 0,0 0 0,0 1 0,0-1 0,0 0 0,0 1 0,0-1 0,0 1 0,0-1 0,0 0 0,0 1 0,0-1 0,-1-1 0,1 2 0,-1-1 0,0 1 0,1 0 0,-1-1 0,0 1 0,1 0 0,-1-1 0,0 1 0,0 0 0,1 0 0,-1 0 0,0 0 0,0 0 0,0 0 0,1 0 0,-1 0 0,0 0 0,0 0 0,1 0 0,-1 0 0,0 0 0,-1 1 0,-14 3 0,1 1 0,0 1 0,0 0 0,0 1 0,-19 13 0,-70 51 0,91-62 0,-85 65 0,-83 57 0,143-106 0,-1-2 0,-79 33 0,102-49 0,7-3 0,1 0 0,-1-1 0,-14 4 0,22-6 0,0-1 0,0 0 0,0 0 0,0 1 0,-1-1 0,1 0 0,0 0 0,0 0 0,0 0 0,0 0 0,0 0 0,0-1 0,0 1 0,-1 0 0,1 0 0,0-1 0,0 1 0,0-1 0,0 1 0,0-1 0,0 1 0,0-1 0,1 0 0,-1 1 0,0-1 0,0 0 0,0 0 0,1 0 0,-1 0 0,0 0 0,1 0 0,-1 1 0,1-1 0,-1 0 0,0-2 0,0-3 0,0 0 0,1-1 0,0 1 0,0 0 0,0 0 0,0 0 0,1-1 0,0 1 0,1 0 0,-1 0 0,1 0 0,1 0 0,2-6 0,8-15 0,22-35 0,-31 57 0,188-264 0,-127 187 0,92-153 0,-156 233 0,21-39 0,1 2 0,42-54 0,-62 89 0,0 1 0,0-1 0,1 1 0,-1 0 0,1 0 0,0 0 0,0 0 0,0 1 0,0 0 0,0 0 0,0 0 0,1 0 0,7-1 0,-9 2 0,0 1 0,-1 0 0,1 0 0,0 0 0,0 0 0,0 0 0,-1 1 0,1 0 0,0-1 0,0 1 0,-1 0 0,1 0 0,-1 0 0,1 1 0,-1-1 0,1 0 0,-1 1 0,0 0 0,1 0 0,-1 0 0,0-1 0,0 2 0,3 3 0,11 15 0,32 31 0,-40-45 0,0-1 0,1 1 0,0-1 0,0-1 0,0 0 0,0 0 0,15 5 0,-1-4 0,0 0 0,0-1 0,1-1 0,0-2 0,24 0 0,121-8 0,-67-8 0,-92 12 0,0 0 0,0-1 0,0 0 0,-1-1 0,1 0 0,-1-1 0,14-8 0,-21 12 0,-1 0 0,0 0 0,0 0 0,0 0 0,0 0 0,0 0 0,0 0 0,0 0 0,0 0 0,0 0 0,-1 0 0,1-1 0,0 1 0,-1 0 0,1 0 0,0-3 0,-1 3 0,0 0 0,0 0 0,0 0 0,0 0 0,-1 1 0,1-1 0,0 0 0,0 0 0,-1 0 0,1 1 0,0-1 0,-1 0 0,1 0 0,-1 1 0,1-1 0,-1 0 0,0 1 0,1-1 0,-1 1 0,-1-2 0,-2 0 0,0-1 0,0 1 0,0 0 0,0 0 0,-1 0 0,1 1 0,-1 0 0,-6-2 0,-23-1 0,-42 0 0,43 3 0,-55-8 0,42 1 0,6 1 0,-39-12 0,65 14 0,-1 1 0,0 0 0,0 1 0,0 1 0,-1 0 0,1 1 0,-18 2 0,33-1 0,0-1 0,-1 1 0,1 0 0,0 0 0,0 0 0,-1 0 0,1 0 0,0 0 0,0 0 0,0 0 0,-1 1 0,1-1 0,0 0 0,0 0 0,0 0 0,-1 0 0,1 0 0,0 0 0,0 0 0,0 0 0,0 0 0,-1 1 0,1-1 0,0 0 0,0 0 0,0 0 0,0 0 0,0 1 0,-1-1 0,1 0 0,0 0 0,0 0 0,0 0 0,0 1 0,0-1 0,0 0 0,0 0 0,0 0 0,0 1 0,0-1 0,0 0 0,0 0 0,0 1 0,0-1 0,0 0 0,0 0 0,0 0 0,0 1 0,0-1 0,0 0 0,0 0 0,0 0 0,0 1 0,0-1 0,0 0 0,1 0 0,-1 0 0,0 0 0,0 1 0,0-1 0,13 11 0,50 35 0,-9-7 0,-1 2 0,54 55 0,-66-51 0,42 59 0,-64-77 0,-1 2 0,-1 0 0,22 53 0,-33-64 0,0-1 0,-2 1 0,-1 1 0,0-1 0,-1 0 0,0 20 0,-3-11 0,0 0 0,-2 0 0,-9 39 0,4-40 0,-2 0 0,-1 0 0,-2-1 0,0-1 0,-26 37 0,15-24 0,-1-2 0,-1-1 0,-2-2 0,-39 37 0,38-41 0,-152 126 0,173-148 0,3-2 0,1 0 0,-1 0 0,0-1 0,0 0 0,-8 4 0,12-6 0,1-1 0,-1 1 0,0-1 0,0 0 0,0 1 0,0-1 0,0 0 0,0 0 0,0 0 0,0 0 0,0 0 0,0 0 0,0 0 0,0 0 0,1 0 0,-1 0 0,0 0 0,0-1 0,0 1 0,0 0 0,0-1 0,0 1 0,0 0 0,0-1 0,1 1 0,-1-1 0,0 0 0,0 1 0,1-1 0,-1 0 0,0 1 0,1-1 0,-1 0 0,0-1 0,-1-2 0,0 0 0,0-1 0,1 1 0,0-1 0,0 1 0,0-1 0,0 1 0,1-1 0,-1 0 0,1 1 0,0-1 0,2-7 0,1-6 0,9-33 0,-6 31 0,1 0 0,2 1 0,0 0 0,1 0 0,0 1 0,22-28 0,91-91 0,-87 100 0,0-2 0,34-50 0,-68 85 0,17-22 0,-10 18 0,-9 8 0,1 0 0,-1 0 0,0 0 0,0 0 0,0 0 0,0 0 0,1 0 0,-1 1 0,0-1 0,0 0 0,0 0 0,1 0 0,-1 0 0,0 0 0,0 0 0,0 0 0,0 0 0,1 0 0,-1 1 0,0-1 0,0 0 0,0 0 0,0 0 0,0 0 0,0 0 0,0 1 0,1-1 0,-1 0 0,0 0 0,0 0 0,0 0 0,0 1 0,0-1 0,0 0 0,0 0 0,0 0 0,0 1 0,0-1 0,0 0 0,0 0 0,0 0 0,0 1 0,0-1 0,0 0 0,0 13 0,0 0 0,-1 0 0,0 0 0,-1 0 0,0 0 0,-1 0 0,-1 0 0,-6 15 0,-50 100 0,43-95 0,-1 2 0,-58 130 0,68-144 0,1 0 0,1 1 0,1-1 0,1 1 0,1 1 0,0 25 0,2-37 0,2 0 0,-1 1 0,2-1 0,-1 0 0,2 0 0,-1 0 0,8 17 0,-9-25 0,0 0 0,0-1 0,1 1 0,0 0 0,-1-1 0,1 1 0,0-1 0,0 0 0,1 0 0,-1 0 0,0 0 0,1 0 0,-1 0 0,1 0 0,-1-1 0,1 0 0,0 1 0,0-1 0,0 0 0,-1 0 0,1 0 0,0-1 0,0 1 0,0-1 0,0 0 0,1 1 0,-1-1 0,0-1 0,0 1 0,0 0 0,0-1 0,5-1 0,2-1 0,1 0 0,-1-1 0,0-1 0,0 1 0,0-2 0,8-5 0,55-44 0,-61 45 0,20-17 0,-1-1 0,30-37 0,49-72 0,-39 46 0,-68 88 0,24-26 0,-27 29 0,1-1 0,-1 1 0,1-1 0,0 0 0,-1 1 0,1-1 0,-1 1 0,1 0 0,0-1 0,-1 1 0,1 0 0,0-1 0,-1 1 0,1 0 0,0 0 0,0-1 0,-1 1 0,1 0 0,0 0 0,0 0 0,-1 0 0,1 0 0,0 0 0,0 0 0,0 0 0,-1 1 0,1-1 0,0 0 0,-1 0 0,1 1 0,0-1 0,0 0 0,-1 1 0,1-1 0,-1 0 0,1 1 0,0-1 0,-1 1 0,1-1 0,-1 1 0,1 0 0,0 0 0,1 4 0,1 0 0,-2 0 0,1 0 0,0 0 0,-1 1 0,0-1 0,0 0 0,-1 1 0,1 9 0,-2 1 0,0-1 0,-3 19 0,-1-13 0,0-1 0,-2 0 0,0 0 0,-1 0 0,-13 21 0,-3 1 0,-33 43 0,52-77 0,-1 0 0,0-1 0,0 1 0,-1-1 0,1 0 0,-2-1 0,-14 11 0,21-16 0,0-1 0,0 1 0,1-1 0,-1 0 0,0 1 0,0-1 0,0 0 0,0 1 0,1-1 0,-1 0 0,0 0 0,0 0 0,0 0 0,0 0 0,0 0 0,1 0 0,-1 0 0,0 0 0,0-1 0,0 1 0,0 0 0,1-1 0,-1 1 0,0 0 0,0-1 0,0 0 0,0 0 0,0 0 0,0 0 0,1 0 0,-1 0 0,0 0 0,1 0 0,-1 0 0,1-1 0,-1 1 0,1 0 0,0 0 0,0-1 0,-1 1 0,1 0 0,0 0 0,0-1 0,1-1 0,-1-5 0,1 1 0,1 0 0,-1-1 0,1 1 0,1 0 0,-1 0 0,1 0 0,6-10 0,38-53 0,-28 43 0,119-156 0,12-18 0,-117 152 0,-2-2 0,29-65 0,-50 93 0,1-3 0,1 1 0,18-28 0,-31 53 0,1 0 0,0 0 0,0 0 0,0 1 0,0-1 0,0 0 0,0 0 0,0 0 0,0 0 0,0-1 0,0 1 0,0 0 0,0 0 0,-1 0 0,1 0 0,0 0 0,0 0 0,0 0 0,0 0 0,0 0 0,0 0 0,0 0 0,0 0 0,0 0 0,0 0 0,0 0 0,0 0 0,0 0 0,0 0 0,0 0 0,0 0 0,0 0 0,0 0 0,-1-1 0,1 1 0,0 0 0,0 0 0,0 0 0,0 0 0,0 0 0,0 0 0,0 0 0,0 0 0,0 0 0,0 0 0,0 0 0,0 0 0,0-1 0,0 1 0,0 0 0,1 0 0,-1 0 0,0 0 0,0 0 0,0 0 0,0 0 0,-12 5 0,-19 13 0,29-17 0,-15 8 0,-1 0 0,1-2 0,-1 0 0,-1-1 0,1-1 0,-1 0 0,-36 3 0,11-5 0,1-2 0,-62-6 0,91 4 0,1-1 0,-1 0 0,0-1 0,1-1 0,-1 0 0,1 0 0,0-1 0,0-1 0,1 0 0,0-1 0,0-1 0,-13-10 0,23 17 0,0-1 0,0 0 0,0 0 0,0 0 0,1 0 0,-1 0 0,1 0 0,-1 0 0,1-1 0,0 1 0,0 0 0,0-1 0,0 1 0,0-1 0,1 1 0,-1-1 0,1 0 0,-1 1 0,1-1 0,0 1 0,0-1 0,0 0 0,1 1 0,-1-1 0,1 1 0,-1-1 0,1 1 0,0-1 0,1-3 0,3-3 0,0 0 0,0 1 0,1-1 0,0 1 0,0 0 0,12-11 0,12-9 0,2 2 0,0 1 0,2 1 0,0 2 0,2 2 0,0 1 0,65-24 0,-69 32 0,0 1 0,1 2 0,0 1 0,0 2 0,1 1 0,-1 2 0,1 1 0,-1 1 0,1 2 0,-1 1 0,1 2 0,62 18 0,-70-15 0,136 41 0,-126-40 0,-1-2 0,62 3 0,-71-9 0,-1 1 0,1 1 0,37 10 0,-56-11 0,1 1 0,-1 0 0,1 0 0,-1 0 0,0 1 0,11 8 0,-15-9 0,1 0 0,-1 1 0,0-1 0,1 1 0,-2-1 0,1 1 0,0 0 0,-1 0 0,0 0 0,0 0 0,0 1 0,2 6 0,-3-7 0,0 0 0,-1 0 0,1 1 0,-1-1 0,0 0 0,0 0 0,-1 1 0,1-1 0,-1 0 0,0 0 0,0 0 0,0 0 0,0 0 0,-1 0 0,0 0 0,0 0 0,0 0 0,-3 4 0,-6 6 0,0 0 0,-1-1 0,-15 14 0,16-17 0,-203 190 0,-316 227 0,284-237 0,216-172 0,25-19 0,6-7 0,5-4 0,1 0 0,0 0 0,1 1 0,18-20 0,-17 21 0,228-237 0,-119 128 0,-83 83 0,54-71 0,-81 94 0,1 1 0,-2-1 0,1 0 0,-2-1 0,0 0 0,0 0 0,-2 0 0,0 0 0,0-1 0,2-22 0,-6 37 0,0 0 0,0 0 0,0 0 0,0-1 0,0 1 0,0 0 0,0 0 0,0 0 0,0 0 0,0-1 0,0 1 0,0 0 0,0 0 0,0 0 0,0 0 0,0-1 0,0 1 0,-1 0 0,1 0 0,0 0 0,0 0 0,0 0 0,0-1 0,0 1 0,0 0 0,0 0 0,-1 0 0,1 0 0,0 0 0,0 0 0,0 0 0,0 0 0,0 0 0,-1-1 0,1 1 0,0 0 0,0 0 0,0 0 0,0 0 0,-1 0 0,1 0 0,0 0 0,0 0 0,0 0 0,0 0 0,-1 0 0,1 0 0,0 0 0,0 0 0,0 0 0,0 0 0,-1 1 0,1-1 0,0 0 0,0 0 0,-15 9 0,-13 16 0,-190 211 0,64-50 0,133-158 0,2 2 0,1 0 0,1 1 0,-22 57 0,39-87 0,-1 0 0,1 0 0,-1 1 0,1-1 0,0 0 0,-1 1 0,1-1 0,0 0 0,0 1 0,0-1 0,0 0 0,0 1 0,0-1 0,1 3 0,-1-4 0,0 0 0,1 0 0,-1 1 0,0-1 0,0 0 0,1 0 0,-1 0 0,0 1 0,1-1 0,-1 0 0,1 0 0,-1 0 0,0 0 0,1 0 0,-1 0 0,0 0 0,1 0 0,-1 0 0,0 0 0,1 0 0,-1 0 0,1 0 0,-1 0 0,0 0 0,1 0 0,-1 0 0,0 0 0,1-1 0,-1 1 0,0 0 0,1 0 0,7-5 0,-1 1 0,0-1 0,9-7 0,-12 9 0,68-60 0,116-130 0,-46 43 0,-101 110 0,73-54 0,-104 86 0,0 1 0,1 1 0,0 0 0,14-6 0,-23 11 0,1 0 0,-1 0 0,1 1 0,0-1 0,-1 1 0,1 0 0,0-1 0,0 1 0,-1 0 0,1 1 0,3-1 0,-5 1 0,1-1 0,-1 1 0,1 0 0,-1-1 0,1 1 0,-1 0 0,0 0 0,1 0 0,-1 0 0,0 0 0,0 0 0,0 0 0,0 0 0,0 1 0,0-1 0,0 0 0,0 1 0,0-1 0,-1 1 0,2 1 0,0 3 0,0 1 0,-1-1 0,1 1 0,-1-1 0,0 1 0,-1 0 0,0-1 0,0 1 0,0 0 0,-1-1 0,0 1 0,-2 7 0,-2 3 0,0-1 0,-1 0 0,-13 27 0,-5-1 0,-2 0 0,-59 74 0,-77 61 0,40-46 0,114-123 0,2-2 0,1 0 0,-1 0 0,1 1 0,0-1 0,1 1 0,-1 0 0,1 1 0,-4 10 0,8-18 0,0 0 0,0 0 0,0 0 0,0 0 0,0 0 0,0 0 0,0 0 0,0 0 0,0 0 0,0 0 0,0 0 0,0 0 0,0 1 0,0-1 0,0 0 0,0 0 0,0 0 0,0 0 0,0 0 0,0 0 0,0 0 0,0 0 0,0 0 0,0 0 0,0 0 0,0 0 0,0 0 0,1 0 0,-1 0 0,0 1 0,0-1 0,0 0 0,0 0 0,0 0 0,0 0 0,0 0 0,0 0 0,0 0 0,0 0 0,0 0 0,0 0 0,0 0 0,1 0 0,-1 0 0,0 0 0,0 0 0,0 0 0,0 0 0,0 0 0,0 0 0,0 0 0,0 0 0,0 0 0,0 0 0,0 0 0,0 0 0,0 0 0,0-1 0,1 1 0,-1 0 0,0 0 0,0 0 0,0 0 0,0 0 0,0 0 0,0 0 0,0 0 0,11-8 0,120-105 20,128-103-143,268-183-393,-274 209 516,-234 179 52,-19 11-49,0 0 0,1 0 0,-1 0 0,0 0 0,0 0 0,1 0 0,-1 0 0,0 0 0,0 0 0,0 0 0,1 1 0,-1-1 0,0 0 0,0 0 0,0 0 0,0 0 0,1 0 0,-1 0 0,0 1 0,0-1 0,0 0 0,0 0 0,1 0 0,-1 1 0,0-1 0,0 0 0,0 0 0,0 0 0,0 1 0,0-1 0,0 0 0,0 0 0,0 0 0,0 1 0,0-1 0,0 0 0,0 0 0,0 1 0,0-1 0,0 0 0,0 0 0,0 1 0,-1 3 39,0 0-1,0-1 1,0 1 0,-1 0 0,1 0 0,-1-1 0,-3 6 0,-24 30-12,-1-1-1,-2-1 1,-48 42-1,10-9-44,-15 22 15,-98 137 0,152-186 0,6-9 0,-33 58 0,50-69 0,8-23 0,0 0 0,0 1 0,0-1 0,0 0 0,0 0 0,0 0 0,0 0 0,0 1 0,0-1 0,0 0 0,0 0 0,0 0 0,0 0 0,0 1 0,0-1 0,0 0 0,1 0 0,-1 0 0,0 0 0,0 0 0,0 1 0,0-1 0,0 0 0,0 0 0,0 0 0,1 0 0,-1 0 0,0 0 0,0 0 0,0 1 0,0-1 0,0 0 0,1 0 0,-1 0 0,0 0 0,0 0 0,1 0 0,11-6 0,2-5 0,0-1 0,18-20 0,0 0 0,311-255 0,-111 99 0,76-90 0,-228 204 0,-8-4 0,-34 35 0,-37 41 0,0 1 0,0 0 0,1-1 0,-1 1 0,0 0 0,1 0 0,-1 0 0,1 0 0,-1 0 0,1 0 0,2 0 0,-3 1 0,-1 0 0,0-1 0,1 1 0,-1 0 0,0 0 0,1 1 0,-1-1 0,1 0 0,-1 0 0,0 0 0,1 0 0,-1 0 0,0 0 0,1 0 0,-1 1 0,0-1 0,1 0 0,-1 0 0,0 0 0,1 1 0,-1-1 0,0 0 0,1 0 0,-1 1 0,0-1 0,0 0 0,0 1 0,1-1 0,-1 0 0,0 1 0,0 0 0,1 2 0,0 0 0,-1 0 0,1 1 0,-1-1 0,0 0 0,0 1 0,0-1 0,-1 0 0,1 1 0,-2 5 0,-5 13 0,-1 1 0,0-1 0,-2-1 0,-1 0 0,0 0 0,-18 23 0,-94 111 0,118-149 0,-382 469 0,217-247 0,166-221 0,-22 24 0,25-30 0,0 1 0,0-1 0,0 0 0,0 0 0,-1 0 0,1 0 0,0-1 0,-1 1 0,1 0 0,0 0 0,-1-1 0,1 1 0,-1-1 0,1 1 0,-1-1 0,1 0 0,-1 0 0,1 1 0,-3-1 0,3-1 0,-1 1 0,1-1 0,0 1 0,0-1 0,0 0 0,0 1 0,0-1 0,0 0 0,0 0 0,0 0 0,1 0 0,-1 0 0,0 0 0,0 0 0,1 0 0,-1 0 0,1 0 0,-1 0 0,1 0 0,-1 0 0,1 0 0,0-1 0,-1-1 0,-4-33 0,6 16 0,0 0 0,2 0 0,0 1 0,1-1 0,0 0 0,2 1 0,1 0 0,0 0 0,14-24 0,10-15 0,60-81 0,147-150 0,-157 198 0,127-185 0,-185 230 0,-19 36 0,0 0 0,1 0 0,8-12 0,-12 21 0,0 0 0,-1 0 0,1 0 0,0 1 0,-1-1 0,1 0 0,0 0 0,0 0 0,0 0 0,0 1 0,0-1 0,0 1 0,0-1 0,0 0 0,0 1 0,0 0 0,0-1 0,0 1 0,0 0 0,3-1 0,-3 1 0,0 0 0,0 1 0,0-1 0,0 1 0,-1-1 0,1 0 0,0 1 0,0-1 0,0 1 0,0 0 0,-1-1 0,1 1 0,0 0 0,-1-1 0,1 1 0,0 0 0,-1 0 0,1 0 0,0 1 0,2 4 0,0 0 0,-1 1 0,0-1 0,0 1 0,2 12 0,0 11 0,-2 0 0,-1 0 0,-1 1 0,-2-1 0,-1 0 0,-9 38 0,-5 2 0,-39 101 0,37-127 0,-1-1 0,-1-1 0,-50 70 0,-98 102 0,154-196 0,6-7 0,0 1 0,0-2 0,-2 1 0,-15 12 0,24-22 0,0 1 0,0-1 0,-1 1 0,1-1 0,0 0 0,-1 0 0,1 0 0,-1 0 0,0 0 0,1 0 0,-1-1 0,1 1 0,-1-1 0,0 0 0,1 0 0,-1 0 0,0 0 0,0 0 0,1-1 0,-1 1 0,1-1 0,-1 0 0,0 1 0,1-1 0,-1 0 0,1-1 0,0 1 0,-1 0 0,-2-3 0,-2-2 0,0-1 0,0 0 0,1 0 0,-1-1 0,2 0 0,-1 0 0,1 0 0,-4-10 0,-33-79 0,40 90 0,-28-76 0,4-1 0,3-1 0,4 0 0,4-2 0,4 0 0,0-146 0,11 218 0,1 1 0,1-1 0,0 1 0,1-1 0,0 1 0,1 0 0,0 0 0,11-20 0,-9 23 0,0 1 0,0 1 0,1-1 0,1 1 0,-1 0 0,2 1 0,-1 0 0,1 0 0,0 0 0,19-10 0,-18 12 0,1 0 0,1 1 0,-1 0 0,0 1 0,1 0 0,0 0 0,0 2 0,0 0 0,0 0 0,1 1 0,-1 0 0,0 1 0,1 0 0,11 3 0,0 1 0,-2 2 0,1 0 0,0 2 0,-1 0 0,-1 1 0,30 18 0,-13-7 0,0 2 0,-2 2 0,55 47 0,-81-62 0,-1 0 0,0 0 0,0 1 0,-1 0 0,0 1 0,-1 0 0,0 0 0,-1 1 0,-1-1 0,1 1 0,-2 0 0,1 1 0,-2-1 0,0 1 0,0 0 0,1 23 0,-4-29 0,0 0 0,-1 0 0,0 0 0,0-1 0,0 1 0,-1 0 0,0-1 0,0 1 0,0-1 0,-1 1 0,0-1 0,0 0 0,-1-1 0,-7 11 0,4-9 0,0 0 0,-1 0 0,0 0 0,0-1 0,0 0 0,-1-1 0,0 0 0,-18 8 0,-4-3 0,-1 0 0,0-2 0,0-2 0,-1-1 0,-33 1 0,4-2 0,-96-5 0,152 1 0,0-1 0,1 0 0,-1 0 0,0 0 0,0-1 0,1 0 0,-1 0 0,1 0 0,-9-6 0,13 7 0,-1 0 0,1 0 0,0 0 0,-1 0 0,1-1 0,0 1 0,0-1 0,0 1 0,0-1 0,0 1 0,1-1 0,-1 1 0,0-1 0,1 0 0,-1 1 0,1-1 0,-1 0 0,1 0 0,0 1 0,0-1 0,0 0 0,0 0 0,0 1 0,0-1 0,0 0 0,1 0 0,-1 1 0,1-1 0,-1 0 0,1 1 0,-1-1 0,1 0 0,0 1 0,0-1 0,1-1 0,7-11 0,0 1 0,1 0 0,1 0 0,0 1 0,0 0 0,20-15 0,85-55 0,-88 63 0,1 2 0,1 1 0,0 1 0,2 2 0,-1 1 0,1 1 0,1 2 0,0 1 0,37-3 0,-50 9 0,0 0 0,-1-1 0,1-1 0,-1-1 0,0 0 0,21-10 0,-33 12 0,0-1 0,1 2 0,0-1 0,-1 1 0,10-2 0,-15 4 0,1 0 0,0-1 0,0 2 0,0-1 0,-1 0 0,1 0 0,0 1 0,-1 0 0,1-1 0,0 1 0,-1 0 0,1 0 0,-1 1 0,1-1 0,-1 0 0,1 1 0,-1-1 0,3 4 0,2 2 0,-1 1 0,1 0 0,-2 0 0,1 0 0,-1 1 0,-1-1 0,1 1 0,-1 1 0,-1-1 0,0 0 0,0 1 0,1 12 0,3 18 0,2 65 0,-9-103 0,-3 336 0,-5-264 0,-4 0 0,-32 106 0,42-171 0,-22 63 0,-2-2 0,-52 97 0,47-104 0,29-57 0,-8 15 0,-23 36 0,32-55 0,0-1 0,0 0 0,0 1 0,0-1 0,0 0 0,0 1 0,-1-1 0,1 0 0,0 0 0,-1 0 0,1 0 0,-1 0 0,1-1 0,-1 1 0,1 0 0,-1-1 0,0 1 0,-2 0 0,3-1 0,-1 0 0,1-1 0,0 1 0,-1 0 0,1-1 0,0 1 0,-1 0 0,1-1 0,0 0 0,0 1 0,-1-1 0,1 0 0,0 0 0,0 1 0,0-1 0,0 0 0,-2-2 0,-2-4 0,0 1 0,1-1 0,0 0 0,0 0 0,1-1 0,-5-11 0,0-10 0,0 0 0,2 0 0,-5-54 0,6-93 0,5 172 0,7-134 0,-4 116 0,1 1 0,0-1 0,2 1 0,9-23 0,-15 42 0,1 0 0,0 0 0,0 0 0,-1 0 0,1 1 0,0-1 0,0 0 0,0 1 0,1-1 0,-1 0 0,0 1 0,1-1 0,-1 1 0,1 0 0,-1 0 0,1-1 0,0 1 0,-1 0 0,1 0 0,0 1 0,4-2 0,-5 2 0,1 0 0,0 0 0,0 1 0,-1-1 0,1 0 0,0 1 0,-1 0 0,1-1 0,0 1 0,-1 0 0,1 0 0,-1 0 0,1 0 0,-1 0 0,0 0 0,1 1 0,-1-1 0,0 0 0,0 1 0,0-1 0,0 1 0,0-1 0,1 4 0,5 7 0,-2 1 0,1-1 0,-2 1 0,0 0 0,0 1 0,-1-1 0,2 19 0,2 95 0,-7-124 0,1 16 0,1-11 0,1-8 0,11-24 0,15-35 0,-16 32 0,25-40 0,-34 60 0,1 0 0,0 0 0,1 1 0,-1 0 0,1 0 0,0 1 0,1-1 0,-1 2 0,1-1 0,10-5 0,-1 5 0,-17 7 0,-10 5 0,-29 12-1365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33:09.5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1 248 24575,'62'-3'0,"-1"-2"0,1-3 0,84-22 0,-96 21 0,53-4 0,-54 8 0,14-9 0,-13 2 0,30-6 0,-52 10 0,55-7 0,-58 13 0,3 0 0,57-11 0,-45 5 0,71-5 0,5 0 0,-69 4 0,81-16 0,-85 17 0,1 1 0,1 2 0,86 2 0,-446 11-1365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33:12.7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1 286 24575,'546'0'0,"-520"-1"0,-1-2 0,43-9 0,15-3 0,-49 10 0,40-12 0,-7 2 0,-16 2 0,60-23 0,-67 20 0,0 3 0,57-11 0,-3 17 0,-70 6 0,-1-1 0,51-10 0,-40 4 0,0 2 0,65-3 0,79 10 0,-70 1 0,807-2 0,-888-2 0,0-1 0,40-9 0,-34 5 0,39-2 0,20 7 0,-59 3 0,0-2 0,0-2 0,38-7 0,-25 0 0,1 3 0,60-1 0,106 9 0,-82 1 0,2230-2 0,-2301 3 0,69 12 0,31 2 0,114-15 0,-261-3 0,-79 1 0,-109 1 0,144 2 0,-35 10 0,38-7 0,-46 4 0,51-9 0,3 0 0,0-1 0,-1 2 0,1 0 0,0 1 0,0 1 0,0 0 0,-19 9 0,4 1 57,0-2 0,-1-1 0,0-2 0,0-1 0,-42 5 0,2-6-911,-96-3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33:18.9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1 178 24575,'124'1'0,"146"-3"0,-135-15 0,3 0 0,-95 15 0,-20 2 0,0-1 0,0-2 0,34-6 0,17-12 0,215-49 0,-225 55 0,-40 9 0,1 1 0,41-4 0,283 7 0,-170 4 0,349-2-1365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33:20.2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1843 0 24575,'-1273'0'0,"1244"2"0,-1 1 0,-45 10 0,40-6 0,-42 3 0,36-5 0,-40 8 0,41-5 0,-46 3 0,11-10-1365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09:14:12.8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0,'2712'0'0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35:15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0 849 24575,'2713'0'0,"-1776"-37"-22,-585 18-476,124-3 399,320-18 71,0-35 51,9-17-23,-121 15 0,121 2-429,106-15-89,205-11 617,-731 76 958,-132 6-642,-36 12-415,154-15 0,-94-14 0,-238 30 0,47-14 0,-54 11 0,-1 2 0,54-5 0,-56 9 0,39-9 0,10-1 0,-61 11-455,0-2 0,25-7 0,-7-1-6371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35:17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1 24575,'-1'5'0,"0"1"0,-1 0 0,1-1 0,-1 1 0,0-1 0,-1 0 0,1 0 0,-5 7 0,-5 13 0,-6 21 0,-1 0 0,-3-2 0,-1-1 0,-2 0 0,-44 54 0,63-90 0,1-2 0,0 1 0,0 0 0,1 0 0,-7 12 0,11-17 0,-1 0 0,1 0 0,0 0 0,-1-1 0,1 1 0,0 0 0,0 0 0,0 0 0,-1 0 0,1 0 0,0 0 0,0 0 0,0 0 0,0 0 0,1-1 0,-1 1 0,0 0 0,0 0 0,0 0 0,1 0 0,-1 0 0,1 0 0,-1-1 0,0 1 0,1 0 0,-1 0 0,1-1 0,0 1 0,-1 0 0,1 0 0,0-1 0,-1 1 0,1-1 0,0 1 0,0-1 0,-1 1 0,1-1 0,0 1 0,0-1 0,0 0 0,0 1 0,0-1 0,-1 0 0,1 0 0,0 0 0,0 0 0,2 0 0,24 4 0,0-1 0,0-2 0,45-3 0,-36 0 0,46 4 0,-3 9 0,148 41 0,-128-21-1365,-73-24-5461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38:36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24575,'4141'0'-909,"-3317"33"907,68 21 760,894-54-1333,-700-3 444,4636 3-375,-5697 0-6320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6:38:39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1 24575,'0'-1'0,"1"1"0,-1 0 0,0 0 0,1 0 0,-1 0 0,0 0 0,1 0 0,-1 0 0,1 1 0,-1-1 0,0 0 0,1 0 0,-1 0 0,0 0 0,1 0 0,-1 1 0,0-1 0,1 0 0,-1 0 0,0 0 0,0 1 0,1-1 0,-1 0 0,0 0 0,0 1 0,1-1 0,-1 0 0,0 1 0,0-1 0,0 0 0,1 1 0,-1-1 0,0 0 0,0 1 0,-4 15 0,-17 18 0,19-31 0,-54 78 0,20-27 0,-56 63 0,86-111 0,1 1 0,-1 0 0,1-1 0,1 2 0,-1-1 0,1 0 0,-4 9 0,7-13 0,1 0 0,-1 0 0,0 0 0,1 0 0,0 0 0,-1 0 0,1 0 0,1 0 0,-1 0 0,0 0 0,1 1 0,-1-2 0,1 1 0,0 0 0,0 0 0,0 0 0,0 0 0,1 0 0,-1-1 0,1 1 0,0-1 0,-1 1 0,4 3 0,2 1 0,0 0 0,0-1 0,1 1 0,0-1 0,0-1 0,0 0 0,12 6 0,68 24 0,-62-26 0,45 22 0,106 69 0,-152-87-1365,-4-3-5461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3:27:12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0,'1813'0,"-1809"0,1 1,0-1,0 1,-1 0,1 0,-1 0,1 1,-1-1,1 1,-1 0,0 1,0-1,0 1,0-1,0 1,0 1,-1-1,0 0,1 1,-1 0,-1-1,1 1,0 0,-1 1,0-1,0 0,0 1,2 8,0 2,-1 0,0 1,-1-1,-1 1,0 0,-1 0,-3 26,2-37,0-1,1 0,-1 1,-1-1,1 0,-1 0,1 0,-1 0,0 0,-1 0,1-1,-1 1,1-1,-1 0,0 1,0-1,-1 0,1-1,-1 1,1-1,-8 4,-3 0,-1 0,0-2,0 0,-28 4,-24 7,36-8,0-2,0 0,0-3,0 0,-60-6,11 2,-627 2,672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6:29.3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 24575,'641'0'0,"-625"1"0,-1 0 0,21 5 0,-28-3 0,1-1 0,0 0 0,-1-1 0,1 0 0,0-1 0,0 1 0,0-2 0,0 1 0,0-1 0,-1-1 0,11-2 0,3-12-1365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6:33.7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24575,'791'0'0,"-786"0"0,0 0 0,0 1 0,0-1 0,-1 1 0,1 0 0,0 1 0,6 1 0,-10-2 0,0-1 0,0 0 0,-1 1 0,1-1 0,0 1 0,0 0 0,0-1 0,0 1 0,0 0 0,-1 0 0,1-1 0,0 1 0,-1 0 0,1 0 0,0 0 0,-1 0 0,1 0 0,-1 0 0,1 0 0,-1 0 0,0 0 0,0 0 0,1 0 0,-1 0 0,0 0 0,0 0 0,0 0 0,0 0 0,0 0 0,0 0 0,0 0 0,0 0 0,-1 0 0,1 0 0,0 1 0,-1-1 0,1 0 0,0-1 0,-1 1 0,0 2 0,-1 0 0,0-1 0,0 1 0,0 0 0,-1-1 0,1 1 0,-1-1 0,1 1 0,-1-1 0,0 0 0,0 0 0,0-1 0,-5 3 0,-44 17 0,39-17 0,-102 33 0,-123 21 0,177-50-1365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6:50.9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3 24575,'36'-1'0,"-17"0"0,1 1 0,-1 0 0,0 2 0,1 0 0,-1 1 0,28 9 0,-18-3 0,1-1 0,-1-2 0,1 0 0,48 1 0,128-7 0,-94-2 0,56 2-1365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6:53.1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24575,'488'0'-1365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6:54.8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24575,'180'8'0,"-34"-1"0,34-7 0,74 2 0,-221 1 0,52 12 0,23 3 0,-50-13 0,126 5 0,-8-10-1365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7:58.4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8:04.7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24575,'-1'49'0,"3"0"0,1 1 0,2-2 0,20 80 0,-8-70 0,2 0 0,2-1 0,37 68 0,-58-125 0,0 1 0,0-1 0,0 1 0,0-1 0,0 1 0,1-1 0,-1 1 0,0-1 0,0 1 0,1-1 0,-1 1 0,0-1 0,1 1 0,-1-1 0,0 1 0,1-1 0,-1 0 0,0 1 0,1-1 0,-1 0 0,1 1 0,-1-1 0,1 0 0,-1 0 0,1 1 0,-1-1 0,1 0 0,-1 0 0,1 0 0,-1 0 0,1 0 0,0 0 0,-1 0 0,1 0 0,-1 0 0,1 0 0,0-1 0,0 0 0,0-1 0,0 1 0,-1 0 0,1-1 0,-1 1 0,1-1 0,-1 1 0,1-1 0,-1 1 0,0-1 0,0-1 0,3-61 0,-3 60 0,-4-353 0,4 347-341,-1-1 0,-1 0-1,-3-15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8:39.3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86 24575,'90'-1'0,"0"4"0,0 4 0,92 19 0,-151-19 0,-7-3 0,-1 2 0,29 11 0,-37-12 0,-1-1 0,2 0 0,-1-1 0,0-1 0,23 1 0,83-5 0,-51-1 0,-59 3 0,1-1 0,-1 0 0,0-1 0,-1-1 0,22-6 0,-29 7 0,0 1 0,1-1 0,-1 1 0,0-1 0,0 0 0,0 0 0,0-1 0,-1 1 0,1-1 0,2-2 0,-4 4 0,0-1 0,0 1 0,0-1 0,0 0 0,-1 1 0,1-1 0,0 0 0,-1 0 0,0 1 0,1-1 0,-1 0 0,0 0 0,0 1 0,0-1 0,0 0 0,0 0 0,0 0 0,0 1 0,-1-1 0,0-3 0,0 3 0,0 0 0,0 1 0,0-1 0,0 1 0,0-1 0,0 1 0,0-1 0,-1 1 0,1 0 0,-1 0 0,1 0 0,-1 0 0,1 0 0,-1 0 0,1 0 0,-1 0 0,0 0 0,1 1 0,-1-1 0,0 1 0,-2-1 0,-47-5 0,27 4 0,-98-21 0,67 12 0,-1 1 0,-112-3 0,107 13 0,-47 1 0,96 1 0,1-1 0,0 1 0,-1 1 0,1 0 0,0 1 0,1 0 0,-13 6 0,-10 8 0,1 2 0,-33 26 0,55-38 0,1-1 0,0 2 0,1-1 0,0 1 0,1 0 0,-1 0 0,2 1 0,-1 0 0,1 1 0,-8 20 0,13-30 0,1 0 0,0 1 0,-1-1 0,1 0 0,0 0 0,0 0 0,0 0 0,0 0 0,0 1 0,0-1 0,0 0 0,0 0 0,1 0 0,-1 0 0,0 0 0,1 0 0,-1 1 0,1-1 0,-1 0 0,1 0 0,-1 0 0,1 0 0,1 1 0,0 0 0,0 0 0,0-1 0,1 1 0,-1 0 0,1-1 0,-1 1 0,1-1 0,0 0 0,3 1 0,8 2 0,0-1 0,0 0 0,15 0 0,-22-2 0,114 5 0,-69-5 0,54 9 0,-2 10 0,-48-9 0,0-2 0,77 3 0,21-13-1365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8:43.5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69 24575,'588'-16'0,"-40"9"0,-326 9 0,-207 0 0,-23 1 0,-32 5 0,-178 19 0,-1-9 0,-225-11 0,441-7 0,-1 0 0,1 0 0,0 0 0,0 0 0,0-1 0,-1 1 0,1-1 0,0 0 0,0 0 0,0 0 0,0 0 0,0-1 0,0 1 0,-4-4 0,5 3 0,0-1 0,1 1 0,-1-1 0,0 0 0,1 0 0,0 0 0,-1 0 0,1 0 0,0 0 0,0 0 0,1 0 0,-1 0 0,1 0 0,-1-5 0,1 6 0,0 0 0,-1-1 0,1 1 0,-1 0 0,0 0 0,0 0 0,0-1 0,0 1 0,0 0 0,0 0 0,-1 0 0,1 1 0,0-1 0,-1 0 0,0 0 0,1 1 0,-1-1 0,0 1 0,0 0 0,0-1 0,0 1 0,0 0 0,0 0 0,0 0 0,0 0 0,-1 1 0,1-1 0,0 1 0,-4-1 0,-7-1 0,0 1 0,0 0 0,0 1 0,-16 3 0,4-2 0,13-1 0,5 0 0,1 0 0,-1 1 0,1-1 0,0 1 0,-1 0 0,-9 4 0,14-4 0,0 0 0,0 0 0,0 0 0,0 1 0,1-1 0,-1 1 0,0-1 0,1 1 0,-1-1 0,1 1 0,0 0 0,-1 0 0,1 0 0,0 0 0,0 0 0,0 0 0,1 0 0,-1 0 0,0 0 0,1 0 0,-1 1 0,1-1 0,0 3 0,-3 24 0,1 0 0,2 0 0,1 0 0,5 36 0,-5-61 0,1 0 0,-1 0 0,1-1 0,-1 1 0,1 0 0,1 0 0,-1-1 0,0 1 0,1-1 0,0 0 0,-1 0 0,1 0 0,1 0 0,-1 0 0,0-1 0,1 1 0,-1-1 0,1 0 0,0 0 0,-1 0 0,1 0 0,0-1 0,0 0 0,0 0 0,7 1 0,12 3 0,1-2 0,0 0 0,31-1 0,-33-2 0,615 3 0,-317-6 0,-300 3-98,-6 1-219,-1-1 0,1-1 1,16-3-1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8:50.2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229 93 24575,'917'0'0,"-911"0"0,0 0 0,0 0 0,0 1 0,0 0 0,0 0 0,0 0 0,0 1 0,0 0 0,0 0 0,-1 0 0,1 1 0,9 6 0,-12-6 0,1 0 0,-1 0 0,0 0 0,0 1 0,-1 0 0,1-1 0,-1 1 0,0 0 0,0 0 0,0 0 0,0 1 0,-1-1 0,1 0 0,-1 1 0,0-1 0,-1 1 0,1-1 0,-1 7 0,1-2 0,1 7 0,-1 0 0,-1 0 0,0 1 0,-1-1 0,-1 0 0,-6 24 0,7-38 0,0 0 0,0 0 0,0 0 0,-1 0 0,1-1 0,-1 1 0,0 0 0,1-1 0,-1 1 0,0-1 0,0 0 0,0 1 0,0-1 0,0 0 0,0 0 0,0 0 0,0-1 0,0 1 0,-1 0 0,1-1 0,0 0 0,-3 1 0,-9 0 0,0 0 0,-23-1 0,18-1 0,-874-4 0,888 5 0,-1 0 0,1 0 0,-1-1 0,1 0 0,0 0 0,-1 0 0,1 0 0,0-1 0,0 0 0,0 0 0,0-1 0,-5-2 0,3-1 0,1 1 0,0-1 0,0 0 0,0 0 0,1-1 0,0 0 0,-5-8 0,-57-95 0,57 91 0,1 1 0,1-2 0,1 1 0,-6-25 0,12 42 0,1 1 0,-1-1 0,1 0 0,0 0 0,-1 0 0,1 0 0,0 0 0,0 0 0,1 0 0,-1 0 0,0 0 0,0 0 0,1 1 0,0-1 0,-1 0 0,1 0 0,0 0 0,0 1 0,-1-1 0,1 0 0,1 1 0,-1-1 0,0 1 0,0-1 0,1 1 0,-1-1 0,0 1 0,1 0 0,0 0 0,-1 0 0,1 0 0,0 0 0,-1 0 0,1 0 0,0 1 0,0-1 0,0 0 0,-1 1 0,1 0 0,0-1 0,2 1 0,11-1 0,-1 0 0,0 1 0,1 0 0,22 4 0,-19-2 0,18 4 0,37 9 0,-39-7 0,52 5 0,137-12 0,13 1 0,-81 18 0,-143-19 0,-1 1 0,1 0 0,-1 0 0,0 1 0,15 5 0,-24-7 0,1 0 0,-1 1 0,0-1 0,1 0 0,-1 1 0,0-1 0,0 1 0,0 0 0,0-1 0,0 1 0,0 0 0,-1 0 0,1 1 0,0-1 0,-1 0 0,0 0 0,0 1 0,1-1 0,-1 1 0,-1-1 0,1 1 0,0-1 0,-1 1 0,1 0 0,-1-1 0,0 1 0,0 0 0,0 4 0,0-4 0,-1-1 0,0 0 0,1 0 0,-1 1 0,0-1 0,0 0 0,0 0 0,0 0 0,-1 0 0,1 0 0,-1 0 0,1 0 0,-1-1 0,1 1 0,-1 0 0,0-1 0,0 0 0,0 1 0,0-1 0,0 0 0,-4 2 0,-4 1 0,-1 0 0,0 0 0,-13 2 0,-46 8 0,-1-4 0,-86 1 0,86-7 0,-377 6 0,1029-9 0,-276-3 0,-298 2 0,1 0 0,-1-1 0,1 0 0,-1-1 0,0 0 0,1 0 0,-1 0 0,0-1 0,0 0 0,12-7 0,-2-2 0,0-1 0,23-22 0,-18 15 0,8-4 16,33-20 0,-23 17-1413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3:28:42.5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0,'1261'0,"-1107"13,-75-5,-54-6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8:51.5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8:57.9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67 0 24575,'11'1'0,"-1"0"0,0 1 0,0 0 0,0 1 0,11 4 0,6 2 0,134 35 0,231 32 0,-264-61 0,1-5 0,182-10 0,-581 1 0,110-3 0,-697 2-1365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9:03.0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269 237 24575,'0'-2'0,"-1"-1"0,1 0 0,-1 1 0,0-1 0,0 1 0,0-1 0,0 1 0,0 0 0,-1-1 0,1 1 0,-1 0 0,1 0 0,-1 0 0,0 0 0,0 0 0,0 0 0,0 0 0,-2-1 0,-51-31 0,31 20 0,-31-17 0,38 23 0,2-1 0,-1 0 0,1-1 0,-16-14 0,30 23 0,0 0 0,0 0 0,0 0 0,0 0 0,0 0 0,0 0 0,1 0 0,-1 0 0,0 0 0,0 0 0,1 0 0,-1-1 0,1 1 0,-1 0 0,1 0 0,0-1 0,-1 1 0,1 0 0,0-2 0,0 2 0,1 0 0,-1 0 0,0 0 0,1 0 0,-1 0 0,1 1 0,-1-1 0,1 0 0,-1 0 0,1 1 0,0-1 0,-1 0 0,1 1 0,0-1 0,-1 0 0,1 1 0,0-1 0,0 1 0,0 0 0,1-1 0,6-2 0,-1 1 0,1 0 0,0 0 0,0 1 0,10-1 0,343-1 0,-193 7 0,48-6 0,178 5 0,-387-3 0,0 1 0,0 0 0,0 0 0,0 1 0,0 0 0,0 0 0,-1 1 0,1 0 0,9 5 0,-15-7 0,0-1 0,0 1 0,0 0 0,1 0 0,-1 0 0,0 0 0,-1 0 0,1 0 0,0 0 0,0 0 0,0 1 0,-1-1 0,1 0 0,0 0 0,-1 1 0,0-1 0,1 0 0,-1 1 0,0-1 0,1 0 0,-1 2 0,0-1 0,-1 1 0,0-1 0,1 0 0,-1 0 0,0 0 0,0 0 0,0 0 0,0 0 0,-1 0 0,1 0 0,0 0 0,-1-1 0,1 1 0,-1-1 0,0 1 0,0-1 0,-3 3 0,-5 3 0,-1-1 0,0 0 0,-1 0 0,1-1 0,-1 0 0,0-1 0,0-1 0,-1 0 0,-12 2 0,-23 1 0,-48 0 0,-560-3 77,322-6-1519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9:06.8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249 0 24575,'13'1'0,"0"1"0,0 1 0,0 0 0,-1 0 0,1 1 0,13 7 0,13 4 0,15 1 0,0-2 0,1-2 0,0-2 0,111 3 0,6-1 0,-78-3 0,-76-8 0,50 6 0,-63-6 0,0 0 0,0 0 0,0 0 0,0 1 0,0 0 0,0 0 0,0 0 0,-1 1 0,9 5 0,-12-7 0,0-1 0,0 1 0,-1-1 0,1 1 0,0-1 0,-1 1 0,1 0 0,-1 0 0,1-1 0,0 1 0,-1 0 0,0 0 0,1 0 0,-1-1 0,0 1 0,1 0 0,-1 0 0,0 0 0,0 0 0,1 0 0,-1 0 0,0 0 0,0-1 0,0 1 0,0 0 0,-1 0 0,1 0 0,0 1 0,-1 0 0,0 0 0,-1-1 0,1 1 0,0-1 0,0 0 0,-1 1 0,1-1 0,-1 0 0,1 0 0,-1 0 0,1 0 0,-1 0 0,-2 1 0,-8 3 0,0-1 0,0 0 0,-14 2 0,23-5 0,-65 12 0,-1-3 0,-80 1 0,-142-10 0,144-3 0,-236 1 0,434 5 0,-1 2 0,0 2 0,61 17 0,-41-8 0,29 6 0,410 78 0,-426-94-102,142-6-1,-145-3-1057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9:10.90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41 1 24575,'957'0'0,"-949"0"0,1 0 0,-1 0 0,1 1 0,-1 0 0,1 1 0,8 3 0,-14-5 0,-1 1 0,0 1 0,0-1 0,1 0 0,-1 0 0,0 1 0,0 0 0,0-1 0,-1 1 0,1 0 0,0 0 0,-1 0 0,1 0 0,-1 0 0,1 0 0,-1 0 0,0 0 0,0 1 0,0-1 0,0 0 0,0 1 0,-1-1 0,1 1 0,-1-1 0,0 4 0,1 3 0,0 0 0,-2-1 0,1 1 0,-1 0 0,0 0 0,-1-1 0,1 1 0,-2-1 0,1 1 0,-2-1 0,1 0 0,-1 0 0,0 0 0,0-1 0,-1 1 0,0-1 0,-1 0 0,1 0 0,-1-1 0,0 0 0,-1 0 0,-9 7 0,3-4 0,0 0 0,-1-1 0,0-1 0,-1 0 0,0-1 0,0 0 0,0-2 0,0 1 0,-1-2 0,0 0 0,-26 1 0,-45-1 0,0-3 0,-1-4 0,1-5 0,-126-27 0,184 30 0,0 2 0,-50-1 0,-22-3 0,85 2 0,26 2 0,30 0 0,196 3 0,-3-1 0,-183-2 67,59-13 0,14-3-1566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9:16.8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390 0 24575,'10'4'0,"-1"-1"0,1 0 0,0 0 0,0-1 0,0-1 0,15 2 0,17 2 0,220 40 0,-186-36 0,116-1 0,95-10 0,-476 1 0,-205 3 0,330 2 0,-1 4 0,1 2 0,-101 29 0,-176 78 0,325-111 0,-19 9 0,36-15 0,-1 0 0,0 0 0,0 0 0,1 0 0,-1 0 0,0 0 0,0 0 0,1 0 0,-1 0 0,0 0 0,0 0 0,1 0 0,-1 0 0,0 0 0,0 0 0,1 0 0,-1 0 0,0 0 0,0 0 0,0 1 0,1-1 0,-1 0 0,0 0 0,0 0 0,0 0 0,1 1 0,-1-1 0,0 0 0,0 0 0,0 0 0,0 1 0,0-1 0,0 0 0,1 0 0,-1 1 0,0-1 0,0 0 0,0 0 0,0 1 0,0-1 0,0 0 0,0 0 0,0 1 0,0-1 0,0 0 0,0 0 0,0 1 0,0-1 0,0 0 0,-1 0 0,1 1 0,0-1 0,0 0 0,0 0 0,0 0 0,0 1 0,0-1 0,-1 0 0,1 0 0,0 0 0,0 1 0,0-1 0,0 0 0,-1 0 0,1 0 0,0 0 0,0 0 0,-1 1 0,25 3 0,357-2 0,-214-6 0,467 3 0,-627 1 0,0 0 0,0 0 0,0 0 0,0-1 0,0-1 0,0 1 0,8-4 0,-13 4 0,0 0 0,0 0 0,0-1 0,0 1 0,0-1 0,0 1 0,0-1 0,-1 1 0,1-1 0,0 0 0,-1 0 0,0 0 0,1 0 0,-1 0 0,0 0 0,0-1 0,0 1 0,0 0 0,-1 0 0,1-1 0,-1 1 0,1-1 0,-1 1 0,0-5 0,1 2 0,-1 0 0,0 0 0,0 1 0,0-1 0,-1 0 0,1 0 0,-1 0 0,0 1 0,-1-1 0,1 0 0,-1 1 0,0-1 0,0 1 0,0 0 0,0-1 0,-1 1 0,0 0 0,0 1 0,0-1 0,0 0 0,-1 1 0,1 0 0,-1 0 0,0 0 0,0 0 0,0 0 0,0 1 0,-1 0 0,1 0 0,-1 0 0,1 0 0,-1 1 0,0 0 0,-6-1 0,-16-3 0,-1 2 0,1 1 0,-1 1 0,-46 5 0,-2-1 0,18-3 0,58 0 0,0 0 0,0 0 0,0 0 0,0 0 0,0 0 0,0 0 0,0 0 0,0 0 0,0 0 0,0 0 0,0 0 0,0 0 0,0 0 0,0 0 0,0 0 0,0 0 0,0-1 0,0 1 0,0 0 0,0 0 0,0 0 0,0 0 0,0 0 0,0 0 0,0 0 0,0 0 0,0 0 0,0 0 0,0 0 0,0 0 0,0 0 0,0 0 0,13-4 0,20-3 0,87-4 0,-61 8 0,64-14 0,-67 8 0,1 3 0,108 0 0,-140 7 0,0-2 0,-1-1 0,1-1 0,27-7 0,-98 5 0,-414 4 86,217 2-1537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9:29.7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 24575,'109'-1'0,"119"3"0,-44 18 0,90 3 0,-190-24 0,77 2 0,-158-1 0,-1 0 0,0 1 0,0-1 0,1 1 0,-1 0 0,0 0 0,0-1 0,0 1 0,0 1 0,4 1 0,-3 6 0,-17 0 0,-1-4 0,-1-1 0,0-1 0,0-1 0,-26 1 0,-73-4 0,52-1 0,-347 1 0,403 1-59,-1 0 0,1 0-1,0 1 1,-1 0-1,1 1 1,0-1 0,0 1-1,0 1 1,0-1 0,0 1-1,1 1 1,-1-1 0,1 1-1,0 0 1,0 0-1,0 1 1,0 0 0,1 0-1,0 0 1,0 1 0,0-1-1,-5 10 1,-47 81-6767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9:34.0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89 24575,'5'0'0,"-1"-1"0,1 0 0,0 0 0,-1 0 0,1 0 0,-1-1 0,5-2 0,25-7 0,133-16 0,283-11 0,-429 38 0,-1-2 0,0 2 0,27 3 0,-46-3 0,0 0 0,0 0 0,0 1 0,0-1 0,0 0 0,0 0 0,0 1 0,0-1 0,0 1 0,0-1 0,0 1 0,0-1 0,0 1 0,0 0 0,0-1 0,0 1 0,-1 0 0,1 0 0,0-1 0,-1 1 0,1 0 0,0 0 0,-1 0 0,1 0 0,-1 0 0,1 0 0,-1 0 0,0 0 0,1 0 0,-1 0 0,0 0 0,0 1 0,0-1 0,0 0 0,0 0 0,0 0 0,0 0 0,0 0 0,0 0 0,0 0 0,-1 0 0,1 0 0,0 1 0,-1 0 0,0 1 0,-1 1 0,1-1 0,-1 0 0,0 1 0,0-1 0,0 0 0,0 0 0,0 0 0,-1 0 0,1-1 0,-1 1 0,-3 2 0,-3 0 0,-1 0 0,0-1 0,0 0 0,0 0 0,0-1 0,0 0 0,-1-1 0,1 0 0,-16 0 0,-16-1 0,-45-3 0,35-1 0,-40 3 0,-58-3 0,132 0-1365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9:39.3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164 1 24575,'934'0'0,"-932"0"0,1 0 0,-1 0 0,1 0 0,-1 0 0,0 1 0,1-1 0,-1 1 0,1-1 0,-1 1 0,0 0 0,1 0 0,-1 0 0,0 0 0,0 0 0,1 1 0,-1-1 0,0 1 0,-1-1 0,1 1 0,0 0 0,1 1 0,0 1 0,-1 1 0,0-1 0,-1 0 0,1 1 0,-1-1 0,0 1 0,0-1 0,0 1 0,-1-1 0,1 9 0,0 34 0,-6 62 0,4-107 0,1 0 0,0 0 0,-1 0 0,0 0 0,1 0 0,-1 0 0,0 0 0,0-1 0,0 1 0,0 0 0,0-1 0,-1 1 0,1 0 0,0-1 0,-1 0 0,1 1 0,-1-1 0,1 0 0,-1 0 0,0 0 0,1 0 0,-1 0 0,0 0 0,0 0 0,0-1 0,0 1 0,-3 0 0,-5 1 0,-1 0 0,0-1 0,-20 0 0,18-1 0,-511-13 0,406-4 0,-188-53 0,297 68 0,-1 0 0,0-1 0,0 0 0,0-1 0,0 0 0,1 0 0,-10-6 0,19 9 0,0 1 0,-1 0 0,1 0 0,0 0 0,0 0 0,0 0 0,-1 0 0,1-1 0,0 1 0,0 0 0,0 0 0,-1 0 0,1 0 0,0-1 0,0 1 0,0 0 0,0 0 0,0-1 0,-1 1 0,1 0 0,0 0 0,0-1 0,0 1 0,0 0 0,0 0 0,0-1 0,0 1 0,0 0 0,0 0 0,0-1 0,0 1 0,0 0 0,0 0 0,0-1 0,0 1 0,0 0 0,0 0 0,1-1 0,-1 1 0,0 0 0,0 0 0,0-1 0,0 1 0,14-6 0,21 2 0,367 1 0,-211 5 0,72-2 0,-256 0 0,-1 1 0,0 0 0,0 0 0,0 0 0,0 1 0,0 0 0,-1 0 0,1 0 0,0 1 0,-1 0 0,6 3 0,-10-5 0,1 0 0,-1 0 0,0 0 0,1 0 0,-1 1 0,0-1 0,0 0 0,0 1 0,0-1 0,0 0 0,0 1 0,0-1 0,0 1 0,0 0 0,-1-1 0,1 1 0,-1 0 0,1-1 0,-1 1 0,0 0 0,1-1 0,-1 1 0,0 0 0,0 0 0,0-1 0,-1 1 0,1 0 0,0 0 0,-1-1 0,1 1 0,-1 0 0,1-1 0,-1 1 0,0-1 0,0 1 0,1-1 0,-1 1 0,0-1 0,0 1 0,-1-1 0,1 0 0,0 0 0,-2 2 0,-4 3 0,-1 0 0,0-1 0,0 0 0,-1 0 0,0 0 0,1-1 0,-1-1 0,0 1 0,-1-2 0,1 1 0,-12 1 0,-15 5 0,-317 66 0,326-71 5,1-2 0,-1-1 0,0-1-1,-37-5 1,-102-24-92,52 6-1215,78 18-5524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9:42.6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178 0 24575,'88'4'0,"109"20"0,-29-3 0,287 32 0,-186-31 0,-444 11 0,-245 3 0,353-31 0,-89 20 0,-56 4 0,101-25 0,-90 8 0,188-9 0,15-1 0,23 0 0,-21-2 0,900 21 0,-516-21-1365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3:47:11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5661 0 24575,'-28'2'0,"1"1"0,-1 2 0,1 1 0,0 1 0,0 1 0,-41 19 0,-57 16 0,-306 94 0,237-53 0,-299 109 0,-261 5 0,640-170 0,-221 52 0,-226 58 0,7 29 0,61 15 0,109-39 0,93-26 0,-98 33 0,360-140 0,1 1 0,1 1 0,0 2 0,0 0 0,2 2 0,0 1 0,0 1 0,-23 23 0,22-19-1365,3-4-5461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19:45.1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24575,'49'2'0,"69"12"0,-113-14 0,30 4 0,69-3 0,10 0 0,-97 2-1365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20:03.1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602 1 24575,'-9'3'0,"-8"4"0,-13 0 0,-13 0 0,-8-2 0,-3 1 0,-5 0 0,2-1 0,9-2 0,8-1 0,6-1 0,0-1 0,0 0 0,0 0 0,3 0 0,4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20:06.15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0 239 24575,'30'-1'0,"32"-6"0,28-2 0,394 8 0,-229 2 0,-255-1 0,5 1 0,0-1 0,1-1 0,-1 1 0,0-1 0,0 0 0,8-2 0,-11 3 0,-1-1 0,0 0 0,1 0 0,-1 0 0,0 0 0,1 0 0,-1 0 0,0 0 0,0 0 0,0-1 0,0 1 0,0 0 0,0-1 0,0 1 0,0-1 0,-1 1 0,1-1 0,0 1 0,-1-1 0,0 1 0,1-1 0,-1 1 0,0-1 0,0 0 0,1-2 0,0-13 0,0-1 0,-1 0 0,0 0 0,-1 0 0,-7-30 0,7 46 0,0 0 0,0 0 0,0 1 0,0-1 0,0 0 0,0 1 0,0-1 0,-1 1 0,1-1 0,0 1 0,-1 0 0,0 0 0,1-1 0,-1 1 0,0 0 0,1 0 0,-1 0 0,0 1 0,0-1 0,0 0 0,0 1 0,0-1 0,-3 1 0,-6-2 0,1 1 0,-1 1 0,-14 1 0,10 0 0,-366-9 0,30 3-36,222 6-1293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20:10.47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0 293 24575,'280'16'0,"-138"-5"0,23 5 0,217 50 0,-357-61 0,1-1 0,-1-2 0,1 0 0,0-2 0,30-4 0,-55 5 0,0-2 0,0 1 0,0 0 0,0 0 0,0 0 0,0 0 0,0 0 0,0-1 0,0 1 0,0 0 0,-1-1 0,1 1 0,0-1 0,0 1 0,0-1 0,0 1 0,0-2 0,-1 2 0,1-1 0,-1 1 0,0-1 0,0 1 0,0-1 0,0 1 0,0 0 0,0-1 0,0 1 0,0-1 0,0 1 0,0-1 0,0 1 0,-1 0 0,1-1 0,0 1 0,0-1 0,0 1 0,0 0 0,-1-1 0,1 1 0,0 0 0,0-1 0,-1 1 0,1 0 0,-1-1 0,-2-3 0,-1 1 0,0 0 0,0 0 0,-1 0 0,-6-4 0,-31-11 0,0 1 0,-2 2 0,-82-16 0,79 20 0,-83-19 0,-1 6 0,-152-9 0,269 32 0,-7 1 0,0-2 0,0 0 0,0-1 0,-34-10 0,50 11 0,0 0 0,0 0 0,0 0 0,1-1 0,-1 1 0,1-1 0,-1 0 0,1-1 0,0 1 0,0-1 0,1 0 0,-1 0 0,1 0 0,0 0 0,0 0 0,0-1 0,0 0 0,1 1 0,0-1 0,0 0 0,0 0 0,1 0 0,-2-10 0,2 13 0,0 0 0,1 0 0,0 0 0,0 0 0,-1 0 0,1 0 0,0-1 0,0 1 0,1 0 0,-1 0 0,0 0 0,1 0 0,0 0 0,-1 0 0,1 0 0,0 0 0,0 0 0,0 0 0,0 0 0,0 0 0,2-1 0,0 0 0,0 1 0,0 0 0,0 1 0,0-1 0,1 1 0,-1-1 0,0 1 0,1 0 0,-1 0 0,1 0 0,-1 1 0,6-1 0,82-6 0,153 8 0,-92 2 0,-124-1 0,0 1 0,43 10 0,-41-7 0,-1-1 0,33 1 0,55 2 0,19 0 0,-62-10 0,-41 0 0,-1 1 0,1 2 0,44 6 0,-74-6 0,-1-1 0,1 1 0,-1 0 0,1 0 0,-1 0 0,0 1 0,1-1 0,-1 0 0,0 1 0,0-1 0,0 1 0,0 0 0,0 0 0,0 0 0,-1 0 0,1 0 0,-1 0 0,1 0 0,-1 0 0,0 1 0,0-1 0,0 1 0,0-1 0,0 1 0,-1-1 0,1 1 0,-1-1 0,1 1 0,-1-1 0,0 1 0,0 3 0,-1 10 0,0 0 0,0 0 0,-2 0 0,-4 16 0,2-8 0,5-22 0,0 0 0,-1 1 0,1-1 0,0 0 0,-1 0 0,1 0 0,-1 0 0,0 1 0,1-1 0,-1 0 0,0 0 0,0 0 0,0-1 0,-1 1 0,1 0 0,0 0 0,-1-1 0,1 1 0,-1 0 0,0-1 0,0 0 0,1 1 0,-1-1 0,0 0 0,0 0 0,0 0 0,0 0 0,0 0 0,0-1 0,0 1 0,-1-1 0,1 1 0,0-1 0,0 0 0,0 1 0,-4-2 0,-12 2 0,0-1 0,0-1 0,0-1 0,0-1 0,0 0 0,-30-11 0,-103-46 0,108 40 0,26 13-227,0 1-1,0 0 1,-1 1-1,0 1 1,-29-3-1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20:15.9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18 241 24575,'2'61'0,"0"-39"0,-1 1 0,-1 0 0,-1-1 0,-2 1 0,-8 40 0,9-63 0,0-9 0,0-13 0,1-314 0,2 226 0,-3 219 0,7 166 0,0-235 0,3 0 0,1-1 0,2 0 0,24 55 0,-35-93 0,1 1 0,-1 0 0,1 0 0,-1-1 0,1 1 0,0 0 0,0-1 0,0 1 0,0-1 0,0 0 0,0 1 0,1-1 0,-1 0 0,0 1 0,2 0 0,-2-2 0,-1 0 0,1 0 0,-1 0 0,1 0 0,0 0 0,-1 0 0,1 0 0,-1-1 0,1 1 0,-1 0 0,1 0 0,-1 0 0,1-1 0,-1 1 0,1 0 0,-1-1 0,0 1 0,1 0 0,-1-1 0,1 1 0,-1-1 0,0 1 0,1 0 0,-1-1 0,0 1 0,1-1 0,-1 1 0,0-1 0,0 1 0,1-2 0,3-9 0,0-1 0,-1 0 0,3-15 0,-4 21 0,22-105 0,-5-1 0,7-180 0,-26 337 0,7 251 0,-5-273 0,-2-14 0,0-1 0,1 0 0,1 1 0,-1-1 0,5 11 0,-5-16 0,0-1 0,1 1 0,-1-1 0,1 1 0,0-1 0,0 0 0,0 0 0,0 1 0,0-1 0,0 0 0,0-1 0,1 1 0,-1 0 0,1-1 0,-1 1 0,1-1 0,0 0 0,5 2 0,5 0 0,1 1 0,-1-2 0,1 0 0,-1-1 0,1 0 0,0-1 0,-1 0 0,1-1 0,0-1 0,23-5 0,7-6 0,80-35 0,-23 8 0,-82 36 0,0 0 0,0 2 0,1 0 0,-1 1 0,0 0 0,32 5 0,8-2 0,-37-1 0,-41-2 0,-16 1 0,-332 0 0,358 0 0,1-2 0,-1 1 0,0-1 0,0-1 0,1 1 0,0-1 0,-1-1 0,1 0 0,0 0 0,1 0 0,-14-11 0,8 7 0,-1-1 0,-19-7 0,-1-2 0,32 17 0,1 0 0,-1 0 0,0 0 0,1 0 0,-1 0 0,1-1 0,-1 1 0,1 0 0,0-1 0,0 1 0,0-1 0,-1 1 0,1-1 0,1 0 0,-1 0 0,-1-2 0,2 3 0,0 0 0,1 0 0,-1 0 0,1 0 0,-1 1 0,1-1 0,-1 0 0,1 1 0,0-1 0,-1 0 0,1 1 0,0-1 0,-1 0 0,1 1 0,0-1 0,0 1 0,-1 0 0,1-1 0,0 1 0,0 0 0,0-1 0,0 1 0,0 0 0,0 0 0,-1 0 0,1 0 0,0 0 0,0 0 0,1 0 0,34-2 0,-32 2 0,790 2 0,-838-5 0,1-2 0,-82-20 0,53 9 0,-374-53 0,411 68 15,24 2-360,1-1 0,0-1 0,-21-3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20:19.7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4 24575,'98'-2'0,"-33"0"0,0 3 0,92 12 0,-86 5 0,8 1 0,341 32 0,-179-11 0,-194-33 0,0-2 0,0-2 0,56-3 0,-123-3 0,0-1 0,0 0 0,1-1 0,-31-13 0,-44-12 0,65 25 0,0 2 0,0 0 0,0 2 0,-45 5 0,7-2 0,-633-1-1365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20:20.86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0:20:24.37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24575,'455'0'0,"-441"1"-280,0 0 0,24 6 0,-32-6-245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1:05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24575,'1559'0'0,"-1373"14"0,-62-2 0,30 3 0,51 2 0,78 5 0,-229-16 0,-19-1 0,0 1 0,-1 2 0,-1 1 0,56 24 0,-21-3 0,73 48 0,-58-35 0,-56-30 0,-1 1 0,0 1 0,38 29 0,105 96 0,-48-55 0,-85-63 0,-2 1 0,43 39 0,-47-35 0,-2 2 0,-1 1 0,34 50 0,-47-58 0,-3-4 0,2 1 0,0-1 0,1-1 0,26 25 0,-25-29 0,0 0 0,-1 1 0,-1 1 0,0 0 0,-1 0 0,0 2 0,-2-1 0,11 22 0,55 102 0,-45-86 0,25 58 0,-44-82 53,37 81 218,-41-96-552,0-1-1,1 0 1,1 0-1,0-1 1,14 14-1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1:06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1 168 24575,'3'1'0,"0"-1"0,1 1 0,-1 0 0,0 0 0,0 0 0,0 1 0,0-1 0,0 1 0,0 0 0,0 0 0,2 2 0,13 7 0,166 96 0,-136-80 0,-33-20 0,-2 1 0,1 0 0,16 14 0,-6-1 0,-9-7 0,0-1 0,1-1 0,0 0 0,25 12 0,-28-16 0,0 0 0,22 17 0,7 6 0,-40-30 0,-1-1 0,1 1 0,0 0 0,-1-1 0,1 1 0,0-1 0,-1 0 0,1 0 0,0 1 0,0-1 0,-1 0 0,1 0 0,0-1 0,0 1 0,-1 0 0,1 0 0,0-1 0,-1 1 0,1-1 0,0 0 0,-1 1 0,1-1 0,-1 0 0,1 0 0,-1 0 0,0 0 0,1 0 0,-1 0 0,0 0 0,0-1 0,1 1 0,-1 0 0,1-3 0,5-6 0,-1 1 0,0-1 0,8-19 0,-12 25 0,9-23 0,-2-1 0,-1 1 0,8-57 0,6-22 0,-14 78-341,-2-1 0,-1 0-1,3-55 1,-8 60-6485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3:47:12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1 24575,'0'43'0,"-6"143"0,3-159 0,-1-1 0,-1 0 0,-2 0 0,0-1 0,-13 28 0,-69 136 0,87-185 0,1-1 0,-1 1 0,1 0 0,0 0 0,0 0 0,0 0 0,0 7 0,1-10 0,0 0 0,0 0 0,0 0 0,0 0 0,0-1 0,1 1 0,-1 0 0,0 0 0,1 0 0,-1 0 0,1 0 0,-1-1 0,1 1 0,-1 0 0,1-1 0,-1 1 0,1 0 0,0-1 0,-1 1 0,1 0 0,0-1 0,0 1 0,0-1 0,-1 1 0,1-1 0,0 0 0,0 1 0,0-1 0,0 0 0,0 0 0,0 0 0,-1 1 0,1-1 0,0 0 0,0 0 0,0 0 0,0 0 0,2-1 0,140-7 0,-14-1 0,380 9-1365,-458 0-5461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3:40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1220 24575,'53'-1'0,"1"-3"0,-1-2 0,0-2 0,68-21 0,-49 7 0,-2-4 0,102-51 0,-20 10 0,-95 44 0,86-48 0,-113 55 0,1 1 0,33-11 0,0 1 0,133-55 0,-69 16 0,184-77 0,-144 66 0,-41 17 0,-63 29 0,33-12 0,-50 21 0,-1-1 0,49-32 0,-73 40 0,229-118 0,-176 98 76,-54 25-556,1-1-1,31-19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3:42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24575,'51'0'0,"21"1"0,0-3 0,128-20 0,-182 18 0,-5 1 0,1 0 0,-1 0 0,1 2 0,0 0 0,19 0 0,-31 1 0,0 1 0,0-1 0,0 0 0,0 1 0,0 0 0,0-1 0,0 1 0,0 0 0,-1 0 0,1 0 0,0 0 0,-1 0 0,1 0 0,-1 0 0,1 1 0,-1-1 0,1 0 0,1 3 0,-2-1 0,0-1 0,0 1 0,-1-1 0,1 1 0,0 0 0,-1-1 0,0 1 0,1 0 0,-1 0 0,0 0 0,-1-1 0,1 1 0,0 0 0,-1-1 0,1 1 0,-1 0 0,-1 2 0,-10 29 0,-1-1 0,-2 0 0,-28 45 0,-76 112 0,71-123-1365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4:19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3073 449 24575,'-106'-5'0,"-170"-30"0,153 17 0,-26-3 0,-1313-206 0,703 121 0,611 82-1365,98 11-5461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4:22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370 692 24575,'-10'-2'0,"-1"-1"0,1 0 0,-1 0 0,1-1 0,0-1 0,-17-9 0,22 11 0,-15-10 0,0-1 0,0 0 0,-34-35 0,-4-3 0,45 42 0,5 4 0,1 0 0,-1 0 0,1 0 0,0-1 0,1 0 0,-1 0 0,2 0 0,-1-1 0,1 0 0,-8-16 0,11 19 0,0-1 0,0-1 0,0 1 0,1 0 0,0 0 0,0-1 0,1 1 0,-1 0 0,1-1 0,1 1 0,-1-1 0,1 1 0,0 0 0,1 0 0,0-1 0,0 1 0,0 0 0,0 1 0,1-1 0,0 0 0,0 1 0,1-1 0,0 1 0,5-6 0,10-10 0,1 0 0,2 2 0,-1 0 0,29-17 0,-25 17 0,-2 3 0,0 1 0,0 1 0,1 1 0,28-11 0,1-2-1365,-31 15-5461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6:18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24575,'6'1'0,"-1"-1"0,0 2 0,1-1 0,-1 0 0,0 1 0,0 0 0,0 0 0,0 1 0,6 4 0,13 5 0,745 331 0,-640-286 0,154 59 0,-174-75 0,189 101 0,76 21 0,-233-107 0,66 35 0,140 53 0,-197-87 0,210 111 0,-128-55 0,270 138 0,219 95 0,-190-159 0,-218-82 0,455 105 0,-766-210 0,94 27 0,23 4 0,37 12 0,-9-2 0,-107-35-1365,-8-1-5461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6:20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24575,'2'2'0,"-1"1"0,1 0 0,-1-1 0,1 1 0,0-1 0,0 1 0,0-1 0,0 0 0,0 0 0,1 0 0,-1 0 0,1 0 0,-1-1 0,6 3 0,3 4 0,12 9 0,140 101 0,-125-93 0,1-3 0,62 27 0,-87-43 0,-6-3 0,1 0 0,-1 0 0,0 1 0,0 0 0,0 1 0,-1-1 0,1 2 0,-1-1 0,9 9 0,-16-13 0,1 0 0,-1 0 0,1-1 0,-1 1 0,1 0 0,-1 0 0,0 0 0,0 0 0,1 0 0,-1 0 0,0 0 0,0 0 0,0 0 0,0 0 0,0 0 0,0 0 0,0-1 0,-1 1 0,1 0 0,0 0 0,0 0 0,-1 0 0,1 0 0,0 0 0,-1 0 0,1-1 0,-1 1 0,1 0 0,-1 0 0,0 0 0,1-1 0,-1 1 0,0 0 0,1-1 0,-1 1 0,0-1 0,0 1 0,0-1 0,1 1 0,-1-1 0,0 0 0,-1 1 0,-49 20 0,38-17 0,-97 31 0,17-7 0,-98 50 0,186-76 0,-281 132 0,268-127-1365,1-2-5461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3:40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1220 24575,'53'-1'0,"1"-3"0,-1-2 0,0-2 0,68-21 0,-49 7 0,-2-4 0,102-51 0,-20 10 0,-95 44 0,86-48 0,-113 55 0,1 1 0,33-11 0,0 1 0,133-55 0,-69 16 0,184-77 0,-144 66 0,-41 17 0,-63 29 0,33-12 0,-50 21 0,-1-1 0,49-32 0,-73 40 0,229-118 0,-176 98 76,-54 25-556,1-1-1,31-19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3:42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24575,'51'0'0,"21"1"0,0-3 0,128-20 0,-182 18 0,-5 1 0,1 0 0,-1 0 0,1 2 0,0 0 0,19 0 0,-31 1 0,0 1 0,0-1 0,0 0 0,0 1 0,0 0 0,0-1 0,0 1 0,0 0 0,-1 0 0,1 0 0,0 0 0,-1 0 0,1 0 0,-1 0 0,1 1 0,-1-1 0,1 0 0,1 3 0,-2-1 0,0-1 0,0 1 0,-1-1 0,1 1 0,0 0 0,-1-1 0,0 1 0,1 0 0,-1 0 0,0 0 0,-1-1 0,1 1 0,0 0 0,-1-1 0,1 1 0,-1 0 0,-1 2 0,-10 29 0,-1-1 0,-2 0 0,-28 45 0,-76 112 0,71-123-1365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4:19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3073 449 24575,'-106'-5'0,"-170"-30"0,153 17 0,-26-3 0,-1313-206 0,703 121 0,611 82-1365,98 11-5461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4:22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370 692 24575,'-10'-2'0,"-1"-1"0,1 0 0,-1 0 0,1-1 0,0-1 0,-17-9 0,22 11 0,-15-10 0,0-1 0,0 0 0,-34-35 0,-4-3 0,45 42 0,5 4 0,1 0 0,-1 0 0,1 0 0,0-1 0,1 0 0,-1 0 0,2 0 0,-1-1 0,1 0 0,-8-16 0,11 19 0,0-1 0,0-1 0,0 1 0,1 0 0,0 0 0,0-1 0,1 1 0,-1 0 0,1-1 0,1 1 0,-1-1 0,1 1 0,0 0 0,1 0 0,0-1 0,0 1 0,0 0 0,0 1 0,1-1 0,0 0 0,0 1 0,1-1 0,0 1 0,5-6 0,10-10 0,1 0 0,2 2 0,-1 0 0,29-17 0,-25 17 0,-2 3 0,0 1 0,0 1 0,1 1 0,28-11 0,1-2-1365,-31 15-5461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3:47:14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24575,'11'10'0,"2"0"0,-1-1 0,1-1 0,0 0 0,28 12 0,-2-1 0,376 183 0,719 241 0,-512-270 0,-254-77 0,-242-54 0,133 63 0,10 4 0,48 8 0,382 200 0,-631-281 0,415 208 0,-442-226 0,42 20 0,127 77 0,106 67 0,-144-90 0,-135-68 4,61 50-1,-46-33-1375,-21-17-5454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6:18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24575,'6'1'0,"-1"-1"0,0 2 0,1-1 0,-1 0 0,0 1 0,0 0 0,0 0 0,0 1 0,6 4 0,13 5 0,745 331 0,-640-286 0,154 59 0,-174-75 0,189 101 0,76 21 0,-233-107 0,66 35 0,140 53 0,-197-87 0,210 111 0,-128-55 0,270 138 0,219 95 0,-190-159 0,-218-82 0,455 105 0,-766-210 0,94 27 0,23 4 0,37 12 0,-9-2 0,-107-35-1365,-8-1-5461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26:20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24575,'2'2'0,"-1"1"0,1 0 0,-1-1 0,1 1 0,0-1 0,0 1 0,0-1 0,0 0 0,0 0 0,1 0 0,-1 0 0,1 0 0,-1-1 0,6 3 0,3 4 0,12 9 0,140 101 0,-125-93 0,1-3 0,62 27 0,-87-43 0,-6-3 0,1 0 0,-1 0 0,0 1 0,0 0 0,0 1 0,-1-1 0,1 2 0,-1-1 0,9 9 0,-16-13 0,1 0 0,-1 0 0,1-1 0,-1 1 0,1 0 0,-1 0 0,0 0 0,0 0 0,1 0 0,-1 0 0,0 0 0,0 0 0,0 0 0,0 0 0,0 0 0,0 0 0,0-1 0,-1 1 0,1 0 0,0 0 0,0 0 0,-1 0 0,1 0 0,0 0 0,-1 0 0,1-1 0,-1 1 0,1 0 0,-1 0 0,0 0 0,1-1 0,-1 1 0,0 0 0,1-1 0,-1 1 0,0-1 0,0 1 0,0-1 0,1 1 0,-1-1 0,0 0 0,-1 1 0,-49 20 0,38-17 0,-97 31 0,17-7 0,-98 50 0,186-76 0,-281 132 0,268-127-1365,1-2-5461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2:45:02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4019 24575,'5'0'0,"0"-1"0,0 1 0,-1-1 0,1 0 0,0-1 0,-1 1 0,1-1 0,-1 0 0,0 0 0,9-5 0,38-34 0,-32 25 0,84-75 0,58-46 0,407-282 0,-546 403 0,130-89 0,39-29 0,388-346 0,-147 49 0,-369 363 0,51-53 0,-7-5 0,-4-4 0,123-208 0,-23-37 0,123-202 0,-279 507 0,81-135 0,-122 193-196,-1-1 0,-1 0 0,0 0 0,3-22 0,-6 31-189,4-25-6441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2:45:07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0 352 24575,'49'0'0,"59"-8"0,-85 4 0,0-1 0,0-1 0,0 0 0,33-16 0,-5-2 0,0-2 0,-2-3 0,-1-1 0,-2-3 0,57-51 0,-98 80 0,0-1 0,0 0 0,0 1 0,0-2 0,-1 1 0,0 0 0,0-1 0,-1 0 0,1 0 0,2-7 0,-6 13 0,0 0 0,0-1 0,0 1 0,0 0 0,1 0 0,-1-1 0,0 1 0,0 0 0,0 0 0,0-1 0,0 1 0,0 0 0,0 0 0,0-1 0,0 1 0,0 0 0,0-1 0,0 1 0,0 0 0,0 0 0,0-1 0,0 1 0,-1 0 0,1 0 0,0-1 0,0 1 0,0 0 0,0 0 0,0-1 0,-1 1 0,1 0 0,0 0 0,0 0 0,0-1 0,-1 1 0,1 0 0,0 0 0,0 0 0,-1 0 0,1 0 0,0-1 0,0 1 0,-1 0 0,1 0 0,0 0 0,0 0 0,-1 0 0,1 0 0,0 0 0,0 0 0,-1 0 0,1 0 0,-18 7 0,6 2 0,0 0 0,0 0 0,1 1 0,1 1 0,-18 22 0,4-1 0,-21 37 0,26-36 0,1 2 0,2 0 0,2 1 0,-19 68 0,31-86 0,0 0 0,2 1 0,0-1 0,0 0 0,2 1 0,1-1 0,8 35 0,-3-14 0,-2-17-1365,1-5-5461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2:45:09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1543 4159 24575,'-37'-124'0,"-65"-146"0,54 147 0,-342-791 0,224 539 0,-12-107 0,104 267 0,-62-176 0,35 38 0,-7-19 0,45 199-9,-65-167-1347,117 314-5470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2:45:10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1 635 24575,'0'-8'0,"0"-66"0,14-118 0,-9 144 0,-1-88 0,-3 12 0,-1 122 0,1 0 0,-1 0 0,0-1 0,0 1 0,1 0 0,-1 0 0,1 0 0,0-1 0,0 1 0,0 0 0,0 0 0,0 0 0,0 1 0,0-1 0,1 0 0,-1 0 0,1 1 0,-1-1 0,1 1 0,0-1 0,-1 1 0,1-1 0,0 1 0,0 0 0,0 0 0,0 0 0,0 0 0,0 0 0,0 1 0,1-1 0,-1 1 0,0-1 0,0 1 0,0 0 0,1 0 0,-1 0 0,0 0 0,0 0 0,4 1 0,9 1 0,0 1 0,-1 0 0,1 1 0,23 10 0,57 27 0,-1 5 0,156 104 0,-212-122-1365,-13-7-5461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2:45:11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4433 4312 24575,'-184'-105'0,"117"65"0,3-3 0,-117-103 0,-103-131 0,243 236 0,-417-419 0,-491-515 0,542 511 0,-310-321 0,-19 117 0,535 492 0,57 44-1365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2:45:13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216 659 24575,'-2'0'0,"1"0"0,-1 0 0,1-1 0,-1 1 0,1 0 0,-1-1 0,1 1 0,-1-1 0,1 0 0,0 1 0,-1-1 0,1 0 0,0 0 0,-1 0 0,1 0 0,0 0 0,0 0 0,0 0 0,0 0 0,0-1 0,0 1 0,0 0 0,0 0 0,0-2 0,-13-40 0,9 27 0,-34-124 0,-41-121 0,37 114 0,42 146 0,1 0 0,0 1 0,-1-1 0,1 0 0,0 0 0,0 0 0,0 0 0,0 1 0,-1-1 0,1 0 0,0 0 0,0 0 0,1 0 0,-1 0 0,0 0 0,0 1 0,0-1 0,1 0 0,-1 0 0,0 0 0,1 1 0,-1-1 0,0 0 0,1 0 0,-1 1 0,2-2 0,0 1 0,0 0 0,0 0 0,-1 0 0,1 0 0,0 1 0,0-1 0,0 1 0,1-1 0,-1 1 0,0 0 0,4 0 0,34 0 0,0 2 0,71 14 0,-38-5 0,-35-6-273,0 1 0,0 2 0,0 2 0,44 17 0,-53-13-6553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35:15.7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596 425 24575,'0'0'0,"-1"0"0,0 0 0,1 0 0,-1 0 0,1 0 0,-1 0 0,1 0 0,-1 0 0,1-1 0,-1 1 0,0 0 0,1 0 0,-1-1 0,1 1 0,-1 0 0,1 0 0,0-1 0,-1 1 0,1-1 0,-1 1 0,1 0 0,-1-1 0,1 1 0,0-1 0,0 1 0,-1-1 0,1 1 0,0-1 0,-1 1 0,1-1 0,0 1 0,0-1 0,0 1 0,0-1 0,0 0 0,0 0 0,0 0 0,0-1 0,0 1 0,0 0 0,0 0 0,0-1 0,1 1 0,-1 0 0,1 0 0,-1 0 0,1-1 0,-1 1 0,1 0 0,0 0 0,-1 0 0,1 0 0,0 0 0,1-1 0,2-1 0,0 0 0,0 0 0,1 1 0,-1-1 0,1 1 0,0 0 0,0 0 0,0 0 0,5 0 0,54-9 0,-24 4 0,26-5 0,2 3 0,112-1 0,-171 10 0,-1 0 0,1-1 0,0 0 0,0-1 0,13-4 0,-21 6 0,0 0 0,1-1 0,-1 1 0,0 0 0,0-1 0,0 1 0,1-1 0,-1 0 0,0 1 0,0-1 0,0 0 0,0 0 0,0 0 0,0 0 0,0 1 0,-1-1 0,1-1 0,0 1 0,0 0 0,-1 0 0,1 0 0,-1 0 0,1 0 0,-1 0 0,1-1 0,-1 1 0,0 0 0,1 0 0,-1-1 0,0 1 0,0 0 0,0-1 0,0 1 0,0 0 0,0 0 0,-1-1 0,1 1 0,0 0 0,-1 0 0,1-1 0,-1 1 0,1 0 0,-1 0 0,1 0 0,-1 0 0,0 0 0,0 0 0,-1-2 0,-4-6 0,-1 1 0,-1 0 0,0 0 0,0 0 0,-11-7 0,-49-30 0,15 14 0,-2 2 0,-62-22 0,82 39 0,-1 2 0,-57-9 0,84 18 0,113-2 0,746 6 0,-593-3 0,-251 0 0,1 0 0,-1-1 0,1 2 0,-1-1 0,1 1 0,-1 0 0,1 0 0,7 3 0,-14-4 0,1 1 0,0-1 0,-1 0 0,1 0 0,-1 1 0,1-1 0,-1 0 0,1 1 0,-1-1 0,1 1 0,-1-1 0,1 1 0,-1-1 0,0 1 0,1-1 0,-1 1 0,0-1 0,1 1 0,-1-1 0,0 1 0,0-1 0,0 1 0,1 0 0,-1-1 0,0 1 0,0 0 0,0-1 0,0 1 0,0-1 0,0 1 0,0 0 0,0-1 0,0 1 0,0 0 0,-1-1 0,1 1 0,0-1 0,0 1 0,-1 0 0,1-1 0,0 1 0,-1-1 0,1 1 0,0-1 0,-1 1 0,1-1 0,-1 1 0,1-1 0,-1 0 0,1 1 0,-1 0 0,-3 2 0,-1 1 0,1-1 0,0 0 0,-9 5 0,-4 0 0,-1-1 0,1-1 0,-1 0 0,-22 4 0,-80 9 0,37-7 0,-414 119 0,426-108 0,-574 208 0,383-124 0,251-103 0,0 0 0,0 0 0,1 1 0,-1 0 0,-11 7 0,22-11 0,0-1 0,-1 0 0,1 0 0,0 0 0,0 0 0,-1 0 0,1 0 0,0 0 0,-1 1 0,1-1 0,0 0 0,0 0 0,0 0 0,-1 1 0,1-1 0,0 0 0,0 0 0,0 1 0,-1-1 0,1 0 0,0 0 0,0 1 0,0-1 0,0 0 0,0 0 0,0 1 0,0-1 0,-1 0 0,1 1 0,0-1 0,0 0 0,0 1 0,0-1 0,0 0 0,0 1 0,1-1 0,-1 0 0,0 0 0,0 1 0,0-1 0,0 0 0,0 1 0,0-1 0,0 0 0,1 0 0,-1 1 0,0-1 0,0 0 0,0 0 0,1 1 0,-1-1 0,0 0 0,0 0 0,1 0 0,-1 1 0,19 4 0,6-2 0,-1-1 0,1-1 0,0-1 0,44-7 0,102-26 0,-94 16 0,408-61 0,-481 77 0,5-1 0,-1 1 0,1 0 0,0 1 0,0 0 0,-1 0 0,1 0 0,0 1 0,0 1 0,-1 0 0,9 2 0,-15-3 0,-1 0 0,1-1 0,-1 1 0,1 0 0,-1 0 0,0 0 0,0 0 0,0 0 0,1 1 0,-1-1 0,0 0 0,0 0 0,0 1 0,-1-1 0,1 1 0,0-1 0,-1 1 0,1-1 0,0 1 0,-1-1 0,0 1 0,1-1 0,-1 1 0,0 0 0,0-1 0,0 1 0,0 0 0,0-1 0,0 1 0,0-1 0,-1 1 0,1 0 0,-1-1 0,1 1 0,-1-1 0,-1 3 0,-2 5 0,0-1 0,-1 1 0,0-1 0,-13 14 0,-44 47 0,-82 71 0,74-76 0,-66 66 0,-173 125 0,277-231 0,9-7 0,-37 22 0,44-33 0,16-6 0,0 0 0,-1 0 0,1 0 0,0 0 0,0 0 0,0 0 0,0 0 0,0 0 0,0 0 0,-1 0 0,1 0 0,0 0 0,0 0 0,0 0 0,0 0 0,0 0 0,0 0 0,0 0 0,-1-1 0,1 1 0,0 0 0,0 0 0,0 0 0,0 0 0,0 0 0,0 0 0,0 0 0,0-1 0,0 1 0,0 0 0,0 0 0,0 0 0,0 0 0,0 0 0,0 0 0,-1-1 0,1 1 0,0 0 0,0 0 0,1 0 0,-1 0 0,0 0 0,0-1 0,0 1 0,0 0 0,0 0 0,0 0 0,0 0 0,0 0 0,1-3 0,1 0 0,0 0 0,-1 0 0,1 1 0,0-1 0,0 1 0,4-4 0,11-9 0,1 0 0,0 1 0,27-15 0,67-32 0,-43 25 0,568-271 0,-600 294 0,1 1 0,71-13 0,-96 22 0,1-1 0,21-9 0,-28 9 0,1 1 0,-1 0 0,1 1 0,0-1 0,0 1 0,0 1 0,0 0 0,0 0 0,11 0 0,-17 1 0,-1 1 0,1-1 0,-1 0 0,1 1 0,-1-1 0,0 1 0,1-1 0,-1 1 0,0-1 0,1 1 0,-1 0 0,0 0 0,0 0 0,0 0 0,1 0 0,-1 0 0,0 0 0,0 0 0,-1 0 0,1 0 0,0 1 0,0-1 0,-1 0 0,1 1 0,0-1 0,-1 0 0,0 1 0,1-1 0,-1 1 0,0-1 0,1 1 0,-1 2 0,0 2 0,-1 0 0,1-1 0,-1 1 0,0 0 0,0 0 0,-1 0 0,-2 7 0,-7 13 0,-2 0 0,0-1 0,-1-1 0,-24 30 0,-78 86 0,1-22 0,-176 139 0,132-122 0,122-105 0,24-20 0,1 0 0,0 0 0,0 1 0,1 1 0,0 0 0,-17 26 0,28-38 0,0 0 0,0 0 0,0 0 0,0 0 0,0 0 0,1 0 0,-1 0 0,0 0 0,0 0 0,0 0 0,0 0 0,0 0 0,0 0 0,1 0 0,-1 0 0,0 0 0,0 0 0,0 0 0,0 0 0,0 0 0,0 0 0,1 0 0,-1 0 0,0 1 0,0-1 0,0 0 0,0 0 0,0 0 0,0 0 0,0 0 0,0 0 0,0 0 0,0 0 0,0 1 0,1-1 0,-1 0 0,0 0 0,0 0 0,0 0 0,0 0 0,0 0 0,0 1 0,0-1 0,0 0 0,0 0 0,0 0 0,0 0 0,0 0 0,0 0 0,0 1 0,0-1 0,0 0 0,-1 0 0,1 0 0,0 0 0,0 0 0,0 0 0,0 1 0,0-1 0,0 0 0,8-4 0,1 1 0,-1-1 0,0-1 0,-1 1 0,13-11 0,37-34 0,-39 32 0,224-228 0,-33 31 0,-41 44 0,-143 140 0,-1-1 0,-2-1 0,0-1 0,18-39 0,156-343 0,-184 393 0,-11 22 0,-1 0 0,0 0 0,0 0 0,0 0 0,0-1 0,0 1 0,1 0 0,-1 0 0,0 0 0,0 0 0,0 0 0,1-1 0,-1 1 0,0 0 0,0 0 0,0 0 0,1 0 0,-1 0 0,0 0 0,0 0 0,1 0 0,-1 0 0,0 0 0,0 0 0,0 0 0,1 0 0,-1 0 0,0 0 0,0 0 0,1 0 0,-1 0 0,0 0 0,0 1 0,0-1 0,1 0 0,-1 0 0,0 0 0,0 0 0,0 0 0,1 0 0,-1 1 0,0-1 0,0 0 0,0 0 0,0 0 0,0 1 0,1-1 0,-1 0 0,0 0 0,0 0 0,0 1 0,0-1 0,0 0 0,0 0 0,0 0 0,0 1 0,0-1 0,0 0 0,0 0 0,0 1 0,0-1 0,0 0 0,2 19 0,-2-8 0,-2 1 0,1-1 0,-1 0 0,-1 0 0,0 0 0,-1 0 0,0 0 0,-8 15 0,-52 82 0,50-88 0,-115 163 0,103-151 0,-1-1 0,-1-2 0,-47 38 0,66-59 0,-1-1 0,0-1 0,0 0 0,0 0 0,-1-1 0,-16 6 0,21-9 0,1-1 0,-1 0 0,1 0 0,0-1 0,-1 1 0,1-1 0,-1-1 0,1 1 0,-1-1 0,1 0 0,-1 0 0,1 0 0,0-1 0,0 1 0,-10-6 0,-1-2 0,1 0 0,0-1 0,0 0 0,1-1 0,1-1 0,0 0 0,0-1 0,1 0 0,1-1 0,-10-15 0,15 20 0,1-1 0,0 1 0,0-1 0,1 0 0,0 0 0,0-1 0,2 1 0,-1-1 0,1 1 0,1-1 0,-1 0 0,2 0 0,0 0 0,0 0 0,1 0 0,0 1 0,6-21 0,2 5 0,1 1 0,1 0 0,2 0 0,0 1 0,2 1 0,22-28 0,4 2 0,73-70 0,-101 107 0,88-79 0,-83 77 0,0 0 0,1 2 0,38-20 0,-52 30 0,0-1 0,1 1 0,0 1 0,-1-1 0,1 1 0,0 0 0,0 0 0,9 0 0,-13 1 0,0 0 0,0 0 0,0 1 0,0-1 0,0 1 0,0-1 0,0 1 0,0 0 0,0 0 0,-1 0 0,1 0 0,0 0 0,0 0 0,-1 0 0,1 0 0,-1 1 0,1-1 0,-1 1 0,0-1 0,1 1 0,-1 0 0,0-1 0,0 1 0,0 0 0,0 0 0,0 0 0,0 2 0,2 6 0,-1 0 0,0-1 0,-1 1 0,0 0 0,-1 0 0,0 0 0,0 0 0,-1 0 0,0 0 0,-1-1 0,0 1 0,-6 15 0,-1 1 0,-1-1 0,-2 0 0,-18 30 0,-5-1 0,-81 96 0,-58 37 0,62-69 0,75-74 0,-30 30 0,60-67 0,-1-1 0,1 1 0,-1-1 0,-1-1 0,1 1 0,-1-2 0,-11 6 0,16-9 0,0 0 0,0 0 0,0-1 0,0 0 0,-1 1 0,1-1 0,0-1 0,0 1 0,0-1 0,0 1 0,0-1 0,0 0 0,0 0 0,0-1 0,1 1 0,-1-1 0,0 0 0,-5-4 0,-8-5 0,1-1 0,-23-23 0,17 16 0,-175-162 0,171 160 0,26 21 0,0 1 0,0-1 0,0 0 0,0 0 0,0 0 0,0 0 0,0 0 0,0 0 0,0 1 0,0-1 0,0 0 0,0 0 0,0 0 0,0 0 0,0 0 0,0 0 0,0 1 0,0-1 0,-1 0 0,1 0 0,0 0 0,0 0 0,0 0 0,0 0 0,0 0 0,0 1 0,0-1 0,0 0 0,0 0 0,0 0 0,-1 0 0,1 0 0,0 0 0,0 0 0,0 0 0,0 0 0,0 0 0,0 0 0,-1 0 0,1 0 0,0 0 0,0 0 0,0 0 0,0 0 0,0 0 0,0 0 0,-1 0 0,13 18 0,0 0 0,1-2 0,24 25 0,2 1 0,26 36 0,219 240 0,-188-224 0,253 256 0,-336-338 0,10 13 0,32 26 0,-43-44 0,-12-10 0,-15-17 0,-80-88 0,-168-173 0,-75-19 0,320 286 0,18 14 0,0 0 0,0 0 0,0 0 0,0 1 0,0-1 0,0 0 0,0 0 0,0 0 0,0 0 0,0 0 0,0 0 0,0 0 0,0 0 0,0 0 0,0 0 0,0 0 0,0 1 0,0-1 0,0 0 0,0 0 0,0 0 0,0 0 0,0 0 0,0 0 0,0 0 0,0 0 0,0 0 0,0 0 0,0 1 0,0-1 0,0 0 0,0 0 0,0 0 0,0 0 0,0 0 0,0 0 0,0 0 0,0 0 0,0 0 0,0 0 0,0 0 0,0 0 0,0 1 0,0-1 0,-1 0 0,1 0 0,0 0 0,0 0 0,0 0 0,0 0 0,0 0 0,0 0 0,0 0 0,0 0 0,0 0 0,0 0 0,-1 0 0,27 31 0,48 39 0,5 5 0,92 112 0,-134-140 0,-1 2 0,-3 2 0,-1 1 0,45 104 0,-77-155 0,1 0 0,-1 0 0,1 0 0,-1 0 0,1 0 0,-1 0 0,0 0 0,1 0 0,-1 0 0,0 1 0,0-1 0,0 0 0,0 0 0,0 0 0,0 0 0,0 0 0,0 1 0,0-1 0,-1 2 0,0-3 0,0 0 0,1 0 0,-1 0 0,0 0 0,1 0 0,-1 0 0,0 0 0,1 0 0,-1 0 0,0 0 0,1 0 0,-1 0 0,0-1 0,1 1 0,-1 0 0,0 0 0,1-1 0,-1 1 0,1-1 0,-1 1 0,1 0 0,-2-2 0,-8-5 0,1-1 0,-13-14 0,-19-23 0,2-2 0,2-2 0,2-2 0,2 0 0,3-3 0,2 0 0,-22-60 0,26 50 0,-22-62 0,45 121 0,0 0 0,0 0 0,0 1 0,1-1 0,-1 0 0,1 0 0,1-6 0,-1 10 0,0 0 0,1 0 0,-1-1 0,0 1 0,1 0 0,-1 0 0,1 0 0,-1 0 0,1 0 0,-1 0 0,1 0 0,0 0 0,-1 1 0,1-1 0,0 0 0,0 0 0,0 0 0,-1 1 0,1-1 0,0 0 0,0 1 0,0-1 0,0 1 0,0-1 0,0 1 0,1 0 0,-1-1 0,0 1 0,0 0 0,0 0 0,0 0 0,0 0 0,0 0 0,1 0 0,-1 0 0,0 0 0,1 0 0,8 3 0,-1 0 0,0 0 0,0 0 0,0 1 0,0 1 0,-1 0 0,1 0 0,-1 0 0,9 9 0,71 58 0,131 140 0,-159-150 0,-34-36 0,105 113 0,-113-117 0,-1 0 0,-1 1 0,-1 1 0,20 44 0,-26-44 0,-1 1 0,8 45 0,-16-68 0,1 0 0,-1-1 0,0 1 0,0 0 0,0 0 0,0-1 0,0 1 0,0 0 0,0-1 0,-1 1 0,1 0 0,-1 1 0,1-2 0,-1-1 0,1 1 0,0-1 0,0 0 0,-1 1 0,1-1 0,-1 1 0,1-1 0,0 0 0,-1 1 0,1-1 0,-1 0 0,1 1 0,-1-1 0,1 0 0,-1 0 0,1 0 0,-1 1 0,1-1 0,-1 0 0,1 0 0,-1 0 0,1 0 0,-1 0 0,0 0 0,-2-1 0,0 1 0,0-1 0,0 0 0,0 0 0,0 0 0,0-1 0,0 1 0,0-1 0,0 1 0,1-1 0,-4-3 0,-7-6 0,1-1 0,0 0 0,1-1 0,1 0 0,-13-20 0,-38-78 0,47 81 0,1-1 0,2-1 0,0 0 0,3-1 0,1 0 0,1 0 0,1-1 0,1-57 0,5 76 0,1 0 0,0 0 0,1 0 0,1 1 0,1-1 0,0 1 0,0 0 0,1 0 0,1 1 0,1 0 0,0 0 0,19-23 0,9-6 0,2 2 0,50-41 0,-59 55 0,-5 4 0,1 0 0,1 2 0,1 1 0,52-29 0,-74 46 0,-1 0 0,0 0 0,1 0 0,-1 1 0,1-1 0,0 1 0,-1 0 0,1 0 0,0 1 0,-1-1 0,1 1 0,0 0 0,0 1 0,0-1 0,-1 1 0,1 0 0,0 0 0,-1 0 0,1 1 0,-1-1 0,1 1 0,-1 0 0,0 1 0,0-1 0,0 1 0,0 0 0,0 0 0,-1 0 0,1 0 0,-1 0 0,0 1 0,0 0 0,0 0 0,4 7 0,0 3 0,0 0 0,-1 1 0,-1-1 0,0 1 0,-1 0 0,-1 1 0,0-1 0,-1 1 0,-1 0 0,0-1 0,-1 1 0,-1 0 0,0-1 0,-2 1 0,-3 16 0,2-23 0,0 0 0,0 0 0,-1 0 0,0-1 0,0 1 0,-1-1 0,0-1 0,-1 1 0,1-1 0,-2 0 0,1 0 0,-1-1 0,0 0 0,0-1 0,-12 7 0,2-3 0,0 0 0,0-2 0,0 0 0,-1-1 0,0-1 0,-35 5 0,48-9 0,-1 0 0,1-1 0,-1 0 0,1 0 0,0-1 0,-1 0 0,1 0 0,0 0 0,-9-3 0,11 2 0,0 0 0,0 0 0,1 0 0,-1-1 0,1 1 0,-1-1 0,1 0 0,0 1 0,0-2 0,1 1 0,-1 0 0,0 0 0,1-1 0,0 0 0,-3-4 0,-1-6 0,1-1 0,0 1 0,1-1 0,1 0 0,0 0 0,1 0 0,0-20 0,1 15 0,1 0 0,2 0 0,0 0 0,1 0 0,6-22 0,-1 18 0,1 0 0,1 1 0,1 1 0,1-1 0,16-20 0,82-98 0,-80 107 0,1 1 0,58-47 0,-70 65 0,0 1 0,1 1 0,1 1 0,0 1 0,0 1 0,43-14 0,-59 23 0,0-1 0,0 1 0,0 0 0,0 1 0,0-1 0,0 1 0,0 0 0,0 0 0,1 1 0,-1 0 0,0 0 0,0 0 0,0 0 0,0 1 0,8 3 0,-5 0 0,0 0 0,0 1 0,-1 0 0,0 0 0,0 1 0,-1-1 0,11 15 0,-7-7 0,0 1 0,-1 1 0,0-1 0,-2 2 0,0-1 0,0 1 0,-2 0 0,5 23 0,-4-9 0,-1 1 0,-2-1 0,-2 57 0,-1-76 0,-2 0 0,1 0 0,-1 0 0,-7 19 0,8-28 0,0 0 0,0-1 0,0 1 0,0-1 0,-1 1 0,1-1 0,-1 1 0,0-1 0,0 0 0,0 0 0,-3 2 0,4-3 0,0 0 0,0 0 0,-1-1 0,1 1 0,0-1 0,-1 1 0,1-1 0,-1 0 0,1 1 0,-1-1 0,1 0 0,0 0 0,-1 0 0,1 0 0,-1 0 0,1 0 0,-1-1 0,1 1 0,0 0 0,-1-1 0,1 1 0,-1-1 0,-1 0 0,-2-3 0,-1 1 0,1-1 0,0 0 0,0-1 0,0 1 0,0-1 0,1 0 0,0 0 0,0 0 0,1-1 0,-1 1 0,1-1 0,0 0 0,-3-10 0,-3-8 0,1 0 0,-6-36 0,9 26 0,1-1 0,1 1 0,3-1 0,0 0 0,2 1 0,2-1 0,1 1 0,18-62 0,-17 78 0,0 0 0,17-32 0,-19 42 0,1 0 0,0 1 0,0-1 0,1 1 0,0 0 0,0 1 0,0-1 0,9-6 0,-13 12 0,0-1 0,0 1 0,1 0 0,-1 0 0,0 0 0,0 0 0,1 0 0,-1 0 0,1 1 0,-1-1 0,0 1 0,1 0 0,-1 0 0,1-1 0,-1 1 0,1 1 0,-1-1 0,1 0 0,-1 1 0,1-1 0,-1 1 0,0 0 0,1 0 0,-1 0 0,0 0 0,0 0 0,1 0 0,-1 1 0,0-1 0,0 1 0,0-1 0,-1 1 0,1 0 0,0 0 0,2 3 0,3 4 0,0 1 0,-1 0 0,-1 0 0,1 0 0,-1 0 0,4 16 0,0 2 0,-2 0 0,-1 1 0,4 47 0,-7-21 0,-5 55 0,1-89 0,-1-1 0,-1 0 0,-1 0 0,-1 0 0,-1 0 0,0-1 0,-2 0 0,0 0 0,-1 0 0,-14 20 0,18-31 0,0 0 0,-1-1 0,0 0 0,-1 0 0,1 0 0,-1-1 0,0 0 0,-1 0 0,0-1 0,1 0 0,-2 0 0,1-1 0,0 0 0,-1-1 0,0 0 0,0 0 0,0 0 0,0-1 0,0-1 0,-1 0 0,1 0 0,0-1 0,-1 0 0,-11-1 0,16 0 0,0 0 0,0-1 0,0 1 0,0-1 0,0 0 0,1 0 0,-1-1 0,1 1 0,-1-1 0,1 0 0,0 0 0,0 0 0,0-1 0,1 1 0,-1-1 0,1 0 0,0 0 0,0 0 0,0-1 0,-2-5 0,-5-10 0,2 0 0,0-1 0,-7-31 0,6 22 0,2 7 0,1-1 0,1 1 0,-3-32 0,7 44 0,1-1 0,1 1 0,0 0 0,0-1 0,1 1 0,0 0 0,1 0 0,0 0 0,6-11 0,3-2 0,0 1 0,2 1 0,0 0 0,2 1 0,1 1 0,0 0 0,39-33 0,-21 23 0,2 3 0,0 1 0,71-36 0,-89 52 0,0 1 0,1 0 0,1 2 0,32-8 0,-47 13 0,0 1 0,1 1 0,-1-1 0,0 1 0,0 0 0,0 0 0,0 1 0,0 0 0,0 0 0,0 0 0,0 1 0,0 0 0,-1 0 0,1 0 0,0 1 0,-1 0 0,0 0 0,0 0 0,0 1 0,8 7 0,-1 2 0,-1 0 0,0 0 0,-2 1 0,17 29 0,-9-7 0,14 38 0,-26-60 0,-1 0 0,0 1 0,0-1 0,-2 1 0,2 26 0,-3-37 0,-2 0 0,1-1 0,0 1 0,-1-1 0,1 1 0,-1-1 0,0 1 0,-1-1 0,1 0 0,0 1 0,-1-1 0,-3 6 0,3-7 0,0 0 0,0-1 0,0 1 0,0 0 0,0-1 0,0 0 0,-1 1 0,1-1 0,0 0 0,-1 0 0,1 0 0,-1 0 0,1-1 0,-1 1 0,1-1 0,-1 1 0,1-1 0,-1 0 0,0 0 0,-2 0 0,0-1 0,0 0 0,0 0 0,1 0 0,-1-1 0,0 0 0,1 1 0,-1-2 0,1 1 0,0 0 0,0-1 0,0 0 0,0 0 0,0 0 0,1 0 0,-1-1 0,1 1 0,0-1 0,0 0 0,0 0 0,0 0 0,-1-5 0,-8-11 0,2-1 0,-15-44 0,24 60 0,-2-2 0,-6-17 0,2-1 0,0 0 0,-6-44 0,13 62 0,-1 0 0,1 0 0,1 0 0,-1 0 0,1 0 0,1 0 0,-1 1 0,4-9 0,-4 11 0,1 0 0,0 1 0,0-1 0,0 1 0,0 0 0,1-1 0,-1 1 0,1 0 0,0 0 0,0 1 0,0-1 0,0 0 0,1 1 0,-1 0 0,5-2 0,-6 3 0,0-1 0,1 1 0,-1 1 0,1-1 0,-1 0 0,0 0 0,1 1 0,0 0 0,-1-1 0,1 1 0,-1 0 0,1 0 0,-1 0 0,1 1 0,-1-1 0,1 1 0,-1-1 0,5 3 0,-3-1 0,0 0 0,0 0 0,-1 1 0,1-1 0,-1 1 0,1 0 0,-1 0 0,0 1 0,0-1 0,2 5 0,3 4 0,-1 0 0,0 1 0,-1 0 0,0 0 0,6 25 0,-7-18 0,0 0 0,-2 0 0,0 0 0,-1 0 0,-1 0 0,-2 24 0,0-32 0,-1-1 0,0 1 0,-1-1 0,0 0 0,-1 0 0,0 0 0,-1-1 0,0 1 0,-1-1 0,0 0 0,0-1 0,-11 13 0,-47 45 0,-127 103 0,157-142 0,-17 14 0,-1-1 0,-71 40 0,104-70 0,0-1 0,-1-1 0,0-1 0,0-1 0,-1 0 0,0-2 0,0 0 0,0-1 0,0-2 0,-41 1 0,49-4 0,0-1 0,0-1 0,1 0 0,-1 0 0,1-1 0,-1-1 0,1 0 0,1-1 0,-1 0 0,1 0 0,0-2 0,-19-14 0,5-1 0,1 0 0,2-2 0,-36-48 0,35 41 0,2-1 0,2-2 0,1 0 0,-20-54 0,27 58 0,2 1 0,2-1 0,0 0 0,2-1 0,2 1 0,0-34 0,3 49 0,2-1 0,0 1 0,1-1 0,1 1 0,1 0 0,0 0 0,0 1 0,2-1 0,0 1 0,1 1 0,0-1 0,1 1 0,1 1 0,0 0 0,1 0 0,19-17 0,-25 26 0,-1 0 0,1 0 0,0 1 0,0 0 0,1 0 0,-1 0 0,0 0 0,1 1 0,0 0 0,0 0 0,-1 1 0,1 0 0,0 0 0,0 0 0,0 0 0,0 1 0,12 1 0,-11 0 0,-1 0 0,1 1 0,-1 0 0,1 0 0,-1 1 0,0 0 0,0 0 0,0 0 0,0 1 0,-1 0 0,1 0 0,-1 0 0,0 1 0,0 0 0,7 9 0,5 9 0,-1 1 0,24 48 0,17 57 0,-57-127 0,22 53 0,-3 0 0,-2 1 0,-3 1 0,-2 0 0,-3 1 0,3 106 0,-11-133 0,0-14 0,0-1 0,-1 1 0,-1-1 0,-1 1 0,-7 29 0,9-45 0,0 0 0,0 0 0,-1 0 0,1 0 0,-1 0 0,1 0 0,-1 0 0,1 0 0,-1 0 0,1 0 0,-1 0 0,0-1 0,1 1 0,-1 0 0,0-1 0,0 1 0,0 0 0,0-1 0,0 1 0,0-1 0,0 1 0,1-1 0,-1 0 0,0 0 0,1-1 0,-1 1 0,0 0 0,1 0 0,-1 0 0,0 0 0,1 0 0,-1-1 0,0 1 0,1 0 0,-1-1 0,1 1 0,-1 0 0,1-1 0,-1 1 0,1-1 0,-2 0 0,-1-3 0,-1 0 0,1 0 0,0-1 0,1 1 0,-1-1 0,-2-5 0,2 1 0,-1 0 0,1 0 0,1 0 0,0-1 0,0 1 0,1-1 0,0 1 0,0-1 0,1 0 0,1-9 0,2 3 0,-1 2 0,2-1 0,0 0 0,0 1 0,12-25 0,6-1 0,1 2 0,2 0 0,39-46 0,48-43 0,-95 111 0,0 0 0,1 2 0,0 0 0,1 1 0,28-14 0,-42 24 0,-1 1 0,1 0 0,0 0 0,0 1 0,0-1 0,0 1 0,0 0 0,1 0 0,-1 1 0,0 0 0,0 0 0,0 0 0,1 0 0,-1 1 0,0 0 0,0 0 0,0 0 0,0 1 0,0 0 0,0 0 0,0 0 0,-1 0 0,1 1 0,6 5 0,3 2 0,-1 1 0,0 1 0,-1 1 0,-1 0 0,0 0 0,0 1 0,-1 0 0,13 28 0,0 3 0,28 84 0,-9 17 0,39 241 0,-56-130 0,-23-222 0,-2-48 0,1 0 0,0 1 0,1-1 0,0 0 0,1 0 0,7-19 0,0 6 0,1 0 0,18-31 0,94-120 0,-44 68 0,-70 97 0,-5 5 0,0 0 0,0 1 0,1 0 0,0-1 0,1 2 0,0-1 0,9-7 0,-15 13 0,0-1 0,1 1 0,-1 0 0,1 0 0,-1-1 0,1 1 0,-1 0 0,1 0 0,-1 0 0,1 0 0,-1 0 0,1-1 0,-1 1 0,1 0 0,-1 0 0,1 0 0,-1 0 0,1 0 0,-1 1 0,1-1 0,-1 0 0,1 0 0,-1 0 0,1 0 0,-1 0 0,1 1 0,-1-1 0,0 0 0,1 0 0,-1 1 0,1-1 0,-1 0 0,0 1 0,1-1 0,-1 1 0,0-1 0,1 0 0,-1 1 0,0-1 0,0 1 0,1 0 0,4 23 0,-4-6 0,-2 0 0,0 0 0,-1-1 0,-1 1 0,-5 17 0,-30 90 0,29-100 0,3-6 0,-1 0 0,-1 0 0,-1-1 0,-14 24 0,21-40 0,1-1 0,0 1 0,0 0 0,-1 0 0,1 0 0,-1-1 0,1 1 0,-1-1 0,0 1 0,0-1 0,0 0 0,0 0 0,0 0 0,0 0 0,0 0 0,0 0 0,0 0 0,0 0 0,0-1 0,0 0 0,-1 1 0,-3-1 0,3 0 0,-1-1 0,1 0 0,0 0 0,0-1 0,0 1 0,0 0 0,0-1 0,0 0 0,0 0 0,0 0 0,1 0 0,-1 0 0,1 0 0,-3-4 0,-6-6 0,1-1 0,1 1 0,0-2 0,1 0 0,0 0 0,1 0 0,-6-18 0,3 3 0,1-2 0,-8-49 0,16 77 0,1-1 0,0 0 0,-1 0 0,0 0 0,0 0 0,0 0 0,-1 0 0,1 0 0,-4-6 0,5 10 0,-1-1 0,1 1 0,-1-1 0,1 1 0,-1-1 0,1 1 0,-1 0 0,0-1 0,1 1 0,-1 0 0,1-1 0,-1 1 0,0 0 0,1 0 0,-1 0 0,0 0 0,1 0 0,-1-1 0,0 1 0,1 0 0,-2 1 0,-1-1 0,1 1 0,0-1 0,-1 1 0,1 0 0,0 0 0,-1 0 0,1 0 0,-3 3 0,-29 22 0,1 0 0,-33 36 0,33-29 0,-49 36 0,78-66 0,1-1 0,0 0 0,-1 0 0,1 0 0,-1 0 0,0 0 0,0-1 0,0 0 0,0 0 0,0 0 0,-7 1 0,9-2 0,0 0 0,1-1 0,-1 1 0,1 0 0,-1-1 0,1 1 0,0-1 0,-1 0 0,1 1 0,-1-1 0,1 0 0,0 0 0,0 0 0,-1 0 0,1 0 0,0 0 0,0 0 0,0 0 0,0 0 0,0 0 0,0-1 0,0 1 0,1 0 0,-1-1 0,0 1 0,1-1 0,-1 1 0,1-1 0,0 1 0,-1-1 0,1 1 0,0-3 0,-1-3 0,1 1 0,-1-1 0,1 0 0,1 1 0,0-1 0,0 0 0,0 1 0,0-1 0,1 1 0,0 0 0,1-1 0,5-10 0,3-3 0,1 1 0,22-27 0,175-182 0,-126 143 0,-78 80 0,32-36 0,2 2 0,1 2 0,64-44 0,-102 80 0,0-1 0,-1 1 0,1 0 0,0 0 0,0 0 0,1 0 0,-1 0 0,0 1 0,0-1 0,0 0 0,0 1 0,1 0 0,-1 0 0,0-1 0,0 1 0,1 0 0,-1 1 0,3-1 0,-4 1 0,1 0 0,0 0 0,-1 0 0,1 1 0,0-1 0,-1 0 0,0 1 0,1-1 0,-1 0 0,0 1 0,1 0 0,-1-1 0,0 1 0,0 0 0,-1 0 0,1-1 0,0 1 0,0 0 0,-1 0 0,1 3 0,3 14 0,0 0 0,-2 0 0,0 0 0,-2 0 0,-2 36 0,-22 95 0,23-142 0,-1-1 0,0 1 0,0-1 0,-7 13 0,8-19 0,1 0 0,-1 1 0,1-1 0,-1 0 0,0 0 0,0 0 0,0 0 0,1 0 0,-1 0 0,0 0 0,0-1 0,0 1 0,0 0 0,-1 0 0,1-1 0,0 1 0,0-1 0,0 1 0,-1-1 0,1 1 0,0-1 0,0 0 0,-1 0 0,1 1 0,0-1 0,-1 0 0,1 0 0,0 0 0,0 0 0,-1-1 0,1 1 0,0 0 0,-1-1 0,1 1 0,-2-1 0,-1-2 0,0 0 0,0 1 0,1-1 0,-1 0 0,1-1 0,0 1 0,0-1 0,0 1 0,0-1 0,1 0 0,-1 0 0,1 0 0,0 0 0,1 0 0,-1-1 0,0 1 0,0-8 0,-3-7 0,2 0 0,-3-36 0,6 39 0,0 0 0,1 0 0,1 0 0,1 0 0,0 1 0,1-1 0,0 1 0,2 0 0,-1 0 0,2 0 0,0 1 0,1 0 0,0 0 0,11-12 0,5-11 0,18-24 0,-37 55 0,-1 0 0,1 1 0,1 0 0,-1 0 0,1 0 0,0 0 0,7-3 0,-11 7 0,0 0 0,0 0 0,0 0 0,0 1 0,0-1 0,0 0 0,0 1 0,1 0 0,-1 0 0,0-1 0,0 1 0,0 1 0,1-1 0,-1 0 0,0 0 0,0 1 0,0-1 0,0 1 0,0 0 0,0 0 0,0 0 0,0 0 0,0 0 0,0 0 0,0 0 0,0 0 0,-1 1 0,1-1 0,-1 1 0,1-1 0,-1 1 0,3 3 0,1 3 0,0 0 0,0 0 0,0 0 0,-1 0 0,-1 1 0,5 14 0,0 7 0,-2-1 0,-1 2 0,-1-1 0,-2 0 0,0 1 0,-3-1 0,0 1 0,-2-1 0,-1 1 0,-2-1 0,-1-1 0,-16 47 0,12-47 0,7-17 0,-1 0 0,0 0 0,0 0 0,-1-1 0,0 0 0,-14 18 0,19-28 0,0 0 0,1 0 0,-1-1 0,0 1 0,0 0 0,1-1 0,-1 1 0,0 0 0,0-1 0,0 1 0,0-1 0,0 0 0,0 1 0,0-1 0,0 0 0,0 1 0,0-1 0,0 0 0,0 0 0,0 0 0,0 0 0,0 0 0,0 0 0,0 0 0,0 0 0,0-1 0,0 1 0,0 0 0,0 0 0,0-1 0,0 1 0,0-1 0,0 1 0,1-1 0,-1 1 0,0-1 0,0 0 0,0 1 0,1-1 0,-1 0 0,0 0 0,1 1 0,-1-1 0,0 0 0,1 0 0,-1 0 0,1 0 0,0 0 0,-1-1 0,-2-3 0,1 0 0,0-1 0,0 1 0,1 0 0,0-1 0,0 1 0,0-1 0,0 0 0,1-9 0,1-3 0,0 0 0,5-18 0,6-16 0,2 0 0,2 1 0,41-89 0,-16 58 0,74-108 0,-99 164 0,2 1 0,1 1 0,30-31 0,-46 52 0,0 0 0,0 1 0,0-1 0,1 1 0,-1 0 0,0 0 0,1 0 0,0 0 0,-1 1 0,1-1 0,0 1 0,0 0 0,6-1 0,-8 2 0,0 1 0,1-1 0,-1 0 0,0 1 0,0-1 0,1 1 0,-1 0 0,0 0 0,0 0 0,0 0 0,0 0 0,0 0 0,0 1 0,0-1 0,0 0 0,0 1 0,-1 0 0,1-1 0,-1 1 0,1 0 0,-1 0 0,0 0 0,2 3 0,3 5 0,-1 0 0,-1 0 0,0 1 0,0 0 0,-1-1 0,3 19 0,4 70 0,-9-86 0,0 41 0,-2 0 0,-2 0 0,-3 0 0,-25 105 0,-2-41 0,-54 124 0,86-239 0,-17 44 0,-2-1 0,-1 0 0,-42 63 0,33-72 0,29-36 0,0 1 0,0-1 0,0 0 0,0 0 0,0 0 0,0 0 0,-1 0 0,1 0 0,0 0 0,0 0 0,-1-1 0,1 1 0,-1 0 0,1-1 0,-1 1 0,1-1 0,-1 0 0,1 1 0,-1-1 0,1 0 0,-1 0 0,1 0 0,-4 0 0,4-1 0,0 0 0,0-1 0,0 1 0,1 0 0,-1 0 0,0-1 0,0 1 0,1 0 0,-1-1 0,1 1 0,-1-1 0,1 1 0,0-1 0,0 1 0,-1-1 0,1 1 0,0-1 0,0 1 0,0-1 0,1 1 0,-1-1 0,0 1 0,1-2 0,6-36 0,2 0 0,2 1 0,24-59 0,15-25 0,5 3 0,4 2 0,6 2 0,144-190 0,-204 298 0,7-8 0,21-22 0,-30 34 0,0 0 0,1 0 0,-1 1 0,1-1 0,-1 1 0,1 0 0,0 0 0,0 0 0,0 1 0,0-1 0,0 1 0,6-2 0,-7 3 0,-1 0 0,0 0 0,1 1 0,-1-1 0,0 0 0,1 1 0,-1 0 0,0-1 0,0 1 0,0 0 0,1 0 0,-1 0 0,0 0 0,0 1 0,-1-1 0,1 0 0,0 1 0,0 0 0,-1-1 0,1 1 0,-1 0 0,1 0 0,-1 0 0,0 0 0,1 0 0,-1 0 0,0 0 0,-1 0 0,1 0 0,0 3 0,4 8 0,-2 1 0,0-1 0,3 25 0,-6-37 0,7 79 0,-4 1 0,-3 0 0,-4 0 0,-15 83 0,12-120 0,-3 0 0,-17 49 0,27-93 0,-1 4 0,0 0 0,0-1 0,0 1 0,-1-1 0,1 1 0,-1-1 0,0 0 0,0 0 0,0 0 0,-1 0 0,1 0 0,-1 0 0,-3 3 0,6-6 0,0 0 0,-1 0 0,1 0 0,0 0 0,-1 0 0,1 0 0,-1 0 0,1 0 0,0 0 0,-1 0 0,1 0 0,0 0 0,-1 0 0,1 0 0,-1 0 0,1 0 0,0 0 0,-1 0 0,1 0 0,0 0 0,-1-1 0,1 1 0,0 0 0,-1 0 0,1 0 0,0-1 0,-1 1 0,1 0 0,0-1 0,0 1 0,-1 0 0,1 0 0,0-1 0,-1 0 0,-2-4 0,0-1 0,0 1 0,0-1 0,0 0 0,1 0 0,0 0 0,-2-12 0,-6-49 0,9 54 0,-11-215 0,12 224 0,3-40 0,-3 42 0,0 1 0,0 0 0,0-1 0,0 1 0,0-1 0,1 1 0,-1 0 0,0-1 0,1 1 0,-1 0 0,1-1 0,0 1 0,-1 0 0,1 0 0,0 0 0,0-1 0,0 1 0,0 0 0,0 0 0,0 0 0,0 1 0,2-2 0,-2 2 0,0 0 0,0 1 0,0-1 0,0 1 0,0-1 0,0 1 0,0-1 0,0 1 0,0 0 0,-1 0 0,1-1 0,0 1 0,0 0 0,-1 0 0,1 0 0,0 0 0,-1 0 0,1 0 0,-1 0 0,1 0 0,-1 0 0,0 0 0,1 0 0,-1 2 0,11 34 0,-11-37 0,9 43 0,-2 1 0,1 56 0,-6 93 0,-2-159 0,0-16-341,0-1 0,-2 1-1,-4 20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35:19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12 24372,'7339'0'0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3:47:16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1 382 24575,'31'2'0,"-1"2"0,1 1 0,-1 2 0,0 1 0,-1 1 0,40 17 0,52 16 0,36 0 0,51 14 0,-182-48 0,-11-2 0,0-2 0,0 0 0,0 0 0,32 2 0,-46-6 0,-1 0 0,1 0 0,-1 0 0,1 0 0,-1 0 0,1 0 0,-1 0 0,0 0 0,1 0 0,-1 0 0,1 0 0,-1-1 0,1 1 0,-1 0 0,0 0 0,1 0 0,-1-1 0,0 1 0,1 0 0,-1 0 0,0-1 0,1 1 0,-1 0 0,0-1 0,1 1 0,-1-1 0,0 1 0,0 0 0,1-1 0,-1 1 0,0-1 0,-3-16 0,-21-20 0,20 30 0,-43-64 0,3-3 0,-47-110 0,80 158-273,0-1 0,2 0 0,1 0 0,-9-56 0,15 55-6553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8:42:34.0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2 349 24575,'-2'-78'0,"4"-91"0,-1 167 0,0-1 0,-1 0 0,1 0 0,0 0 0,0 1 0,1-1 0,-1 1 0,1-1 0,-1 1 0,1-1 0,0 1 0,0 0 0,0 0 0,0 0 0,0 0 0,0 0 0,0 0 0,1 1 0,-1-1 0,1 1 0,-1 0 0,1-1 0,0 1 0,-1 0 0,1 1 0,0-1 0,4 0 0,12-3 0,0 1 0,0 1 0,21 0 0,-21 1 0,358 1 0,-158 4 0,502-4 0,-694-2 0,1-1 0,-1-1 0,0-1 0,38-13 0,-56 16 0,-5 0 0,0 1 0,0 0 0,0 0 0,1 1 0,-1-1 0,0 1 0,9 1 0,-12-1 0,0 0 0,0 1 0,0-1 0,0 0 0,0 1 0,-1-1 0,1 1 0,0 0 0,0-1 0,0 1 0,0 0 0,-1-1 0,1 1 0,0 0 0,-1 0 0,1 0 0,-1-1 0,1 1 0,-1 0 0,1 0 0,-1 0 0,1 0 0,-1 0 0,0 0 0,0 0 0,1 0 0,-1 0 0,0 0 0,0 0 0,0 0 0,0 0 0,0 0 0,-1 1 0,1-1 0,0 0 0,0 0 0,-1 0 0,1 1 0,-3 8 0,0 1 0,0-1 0,-1 0 0,-1 0 0,1 0 0,-2-1 0,1 0 0,-1 0 0,-8 10 0,1-4 0,0-1 0,-1 0 0,0 0 0,-20 13 0,21-19 0,0 0 0,0-1 0,-1-1 0,0 0 0,0-1 0,0-1 0,-1 0 0,-25 4 0,-12-2 0,-58-1 0,74-4 0,-629 1 196,337-4-1757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8:42:50.8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2168 291 24575,'-281'-14'0,"50"0"0,-37 0 0,-31-1 0,-348 14 0,285 3 0,349-2 0,6 1 0,0-1 0,0 0 0,0 0 0,0 0 0,0-1 0,0 0 0,-10-3 0,46-4 0,353-35 0,13 23 0,-311 16 0,345-1 0,-351 6 0,-61-2 0,0 0 0,0-1 0,0-1 0,0-1 0,0 0 0,-1-1 0,0 0 0,0-2 0,0 0 0,-1-1 0,0 0 0,0-1 0,-1-1 0,0 0 0,-1-1 0,23-23 0,-20 12-1365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8:04:05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1314 24575,'26'-10'0,"0"-1"0,-1-1 0,-1-1 0,30-21 0,-3 1 0,608-405 0,-259 116 0,-277 219 0,54-47 0,-138 113 0,-1-1 0,40-55 0,-65 74-1365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8:04:07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1 206 24575,'284'0'0,"-276"0"0,1 0 0,-1-1 0,0-1 0,0 1 0,1-1 0,-1-1 0,0 1 0,-1-1 0,1-1 0,0 1 0,-1-1 0,0-1 0,12-8 0,-1-4 0,0 0 0,0-1 0,16-24 0,26-27 0,-60 69 0,0 1 0,0-1 0,0 0 0,0 0 0,0 0 0,0 0 0,0 0 0,0 0 0,0 1 0,0-1 0,0 0 0,1 0 0,-1 0 0,0 0 0,0 0 0,0 0 0,0 0 0,0 0 0,0 1 0,0-1 0,0 0 0,0 0 0,0 0 0,1 0 0,-1 0 0,0 0 0,0 0 0,0 0 0,0 0 0,0 0 0,0 0 0,0 0 0,1 0 0,-1 0 0,0 0 0,0 0 0,0 0 0,0 0 0,0 0 0,0 0 0,1 0 0,-1 0 0,0 0 0,0 0 0,0 0 0,0 0 0,0 0 0,0 0 0,0 0 0,1 0 0,-1 0 0,0 0 0,0 0 0,0 0 0,0-1 0,0 1 0,0 0 0,0 0 0,0 0 0,0 0 0,0 0 0,1 0 0,-5 19 0,-12 29 0,14-43 0,-9 32 0,1 0 0,1 1 0,2 0 0,2 0 0,2 1 0,2 58 0,2 64-1365,-1-140-5461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1:36:39.5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430 481 24575,'-1'-7'0,"0"1"0,-1-1 0,0 1 0,0 0 0,0-1 0,-1 1 0,-6-9 0,-2-9 0,0-7 0,2-1 0,1 0 0,2-1 0,1 0 0,-1-52 0,3 32 0,2 50 0,1 0 0,0 0 0,0 0 0,0-1 0,0 1 0,1 0 0,0 0 0,-1 0 0,1 0 0,0 0 0,0 0 0,0 1 0,1-1 0,-1 0 0,1 0 0,0 1 0,0-1 0,-1 1 0,1 0 0,1-1 0,-1 1 0,0 0 0,1 0 0,-1 0 0,1 1 0,-1-1 0,1 0 0,0 1 0,0 0 0,5-2 0,7-1 0,0 0 0,1 1 0,-1 1 0,30-1 0,-34 2 0,64-2 0,96 9 0,-169-6 0,0 0 0,0 1 0,1-1 0,-1 1 0,0 0 0,0-1 0,0 1 0,0 0 0,0 0 0,0 1 0,0-1 0,-1 0 0,1 1 0,0-1 0,-1 1 0,1-1 0,-1 1 0,1 0 0,-1-1 0,0 1 0,0 0 0,0 0 0,0 0 0,0 0 0,0 0 0,0 0 0,-1 1 0,1-1 0,-1 0 0,1 0 0,-1 3 0,1 9 0,0 0 0,-1 0 0,-4 28 0,2-15 0,1 146 0,-1 10 0,2-182 0,0 1 0,-1-1 0,1 1 0,0-1 0,0 1 0,-1-1 0,1 0 0,-1 1 0,1-1 0,-1 1 0,0-1 0,0 0 0,1 0 0,-1 1 0,0-1 0,0 0 0,0 0 0,0 0 0,0 0 0,0 0 0,-1 0 0,1 0 0,0 0 0,0-1 0,-1 1 0,-1 0 0,-3 1 0,0 0 0,0-1 0,0 0 0,0-1 0,-10 1 0,-92-4 0,-139-21 0,120 10 0,116 13 0,-1 0 0,0-1 0,-24-5 0,32 5 0,0 1 0,0-1 0,0 0 0,0 0 0,0-1 0,0 1 0,1-1 0,-1 1 0,1-1 0,-1 0 0,-4-7 0,-121-136-1365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1:36:47.4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56 24575,'163'1'0,"440"-18"0,-549 10 0,-19 2 0,46 1 0,161-6 0,-41 0 0,1157 7 0,-707 5 0,1433 8 0,-2076-10 0,706 13 0,492-2 0,-746-13 0,566 2 0,-1040 1 0,1 1 0,-1 0 0,-17 6 0,-11 2 0,-53 6 0,0-3 0,-146-1 0,-1899-15 0,1117 5 0,399-4 0,-646 4 0,1100 1 0,-661 5 0,-1295-8 0,2263-2-1365,-46 0-5461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1:36:57.37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20 24575,'85'1'0,"86"-2"0,-157 0-227,0 0-1,0-1 1,-1 0-1,1-1 1,22-8-1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21:36:59.8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724 28 24575,'-62'0'0,"-470"-16"0,487 13 1,-40-6-1367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3:53:38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1809 24575,'11'-273'0,"-1"38"0,-6-665 20,-6 520-1405,2 359-5441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3:53:45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0 611 24575,'22'-326'0,"-20"311"0,3-21 0,3 2 0,22-67 0,-7 25 0,-22 74 0,-1 1 0,0 0 0,0 0 0,0 0 0,1 0 0,-1 0 0,1 0 0,-1 0 0,1 0 0,-1 0 0,1 0 0,-1 0 0,1 0 0,0 0 0,-1 1 0,1-1 0,0 0 0,0 0 0,0 1 0,0-1 0,0 0 0,0 1 0,1-1 0,-1 1 0,0 0 0,0 0 0,0 0 0,1 0 0,-1 1 0,0-1 0,0 0 0,0 1 0,0-1 0,0 1 0,0-1 0,0 1 0,-1-1 0,1 1 0,0 0 0,0 0 0,0-1 0,-1 1 0,2 1 0,5 6 0,-1 1 0,0 0 0,8 14 0,-14-22 0,132 242 0,-20-65 110,-44-75-1585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AB85-A485-66FF-88B6-2D8E40625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714BC-DD20-B3B9-4165-8306C1D51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A9FB7-9B02-4E11-4959-E1FE7EF90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41168-3114-C12E-E23F-F635F97DC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FA82-AACF-0BF5-2B5E-BAAC1E9A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5D60-02ED-3023-B50F-5984B796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5C278-82F2-6B06-C417-60CD04BD9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971DB-BAB0-EECD-C58C-2B4D452D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EB408-BCC2-A739-C158-9714BC40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B9879-00FE-82CA-4DA6-B9B5042A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6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5F75F-DC88-B564-DD9D-BB42B2AF6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EE312-C991-FF98-4F3E-497F89E9F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FADDD-C052-BFF1-EA37-30F13E2E1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03930-C641-2FC7-1F88-EB3FA0F7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8AA47-01FF-6812-B569-E67B102C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8F24-99BE-E5CE-431C-B95CF2F9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48589-3D6D-5C33-46C6-BA12BDDA5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C2900-550C-620C-FEF8-C5A09DC9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157B0-633C-EB86-959C-E5D11EC1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2D4F1-433B-F374-C00A-D3FAE71C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0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A01B-F66A-443E-E19F-19FBE7F2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9C2AE-AE5B-971B-C7AD-68A297E01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2B7ED-D94C-8F16-FF7B-5DAC0432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9C466-8D95-DDA2-AAFC-BDCE42B7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DF52B-3BF2-5E85-F266-22EAE98C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4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CB09-F70E-97ED-600C-5665836B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DE474-FDE0-759C-E3B2-F8C273A1F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E2DFE-AC4C-3F1C-D9A1-931494794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8FAA-6858-6142-1F26-13795A4E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C7F70-611E-33BE-F822-6228E7FE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30888-2A12-2E36-51D6-1BA3CFFB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8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24C2F-7D13-531C-F6A2-45048812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5256-36C3-0815-5F67-6DBF70BDC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06AE4-E4CB-A853-18C7-3DBF5580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E2957-0FAA-236A-7325-1265280D1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F4523-3D54-83D9-E2BF-BEABCC5EA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70EC1F-B04F-C190-D4D1-EB940422F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CC8352-670A-8DA6-9D2D-5A194074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894EB7-A2E3-F391-9D4B-BFDFE003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6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4DC3-B3C9-8EEE-9C58-379205F4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200DB-0340-A725-FCDE-D8988CC3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8FB0-36DD-5A9D-F034-84C754C3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A3611-C177-62B6-B869-91901C67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00A391-DCCA-D00C-BB9B-F97F4237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D665F-A389-5C5D-88C0-2E794981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50247-479F-676E-080F-5FEE716D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9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D90-EBCA-BED2-577F-9C797FA4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52F7-B3DD-0D52-74FA-81303DA0C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C37E6-81A3-BF8F-F6C7-8406DCE29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D7BB6-5010-0DF4-797C-E955CED4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170D3-A83A-BAA3-8E47-18CB5233C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AEE53-41D5-C470-7847-7932CE99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23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54E4-E87C-13C3-3C22-08A7C8AB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DC182-C212-E29D-9A31-A2A1E46A3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B46C-FC97-B397-6E4B-B6D931BC6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B7F92-1C35-24DE-8013-2DAB8814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D823E-9251-B1F8-916F-B488A4CCB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218C3-43C0-4A71-8BA9-1C7B810B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7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DC7F3-FE36-79BE-63BA-A0D9CB46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3005D-8BC5-076A-DA7D-978F5FFE4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215A-BE23-E07E-25E1-617E2EDFB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977924-099F-4094-BDB3-CD57C5B45D1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A0006-1E9E-68F4-4E24-60A041784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09B5E-6F1E-2EA7-62C1-6B2AEC904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4581F-ABC7-4A97-BB75-E78BF755A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3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customXml" Target="../ink/ink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0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60.png"/><Relationship Id="rId18" Type="http://schemas.openxmlformats.org/officeDocument/2006/relationships/customXml" Target="../ink/ink19.xml"/><Relationship Id="rId26" Type="http://schemas.openxmlformats.org/officeDocument/2006/relationships/customXml" Target="../ink/ink23.xml"/><Relationship Id="rId39" Type="http://schemas.openxmlformats.org/officeDocument/2006/relationships/image" Target="../media/image73.png"/><Relationship Id="rId3" Type="http://schemas.openxmlformats.org/officeDocument/2006/relationships/image" Target="../media/image44.png"/><Relationship Id="rId21" Type="http://schemas.openxmlformats.org/officeDocument/2006/relationships/image" Target="../media/image64.png"/><Relationship Id="rId34" Type="http://schemas.openxmlformats.org/officeDocument/2006/relationships/customXml" Target="../ink/ink27.xml"/><Relationship Id="rId7" Type="http://schemas.openxmlformats.org/officeDocument/2006/relationships/image" Target="../media/image57.png"/><Relationship Id="rId12" Type="http://schemas.openxmlformats.org/officeDocument/2006/relationships/customXml" Target="../ink/ink16.xml"/><Relationship Id="rId17" Type="http://schemas.openxmlformats.org/officeDocument/2006/relationships/image" Target="../media/image62.png"/><Relationship Id="rId25" Type="http://schemas.openxmlformats.org/officeDocument/2006/relationships/image" Target="../media/image66.png"/><Relationship Id="rId33" Type="http://schemas.openxmlformats.org/officeDocument/2006/relationships/image" Target="../media/image70.png"/><Relationship Id="rId38" Type="http://schemas.openxmlformats.org/officeDocument/2006/relationships/customXml" Target="../ink/ink29.xml"/><Relationship Id="rId2" Type="http://schemas.openxmlformats.org/officeDocument/2006/relationships/image" Target="../media/image42.png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59.png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37" Type="http://schemas.openxmlformats.org/officeDocument/2006/relationships/image" Target="../media/image72.png"/><Relationship Id="rId5" Type="http://schemas.openxmlformats.org/officeDocument/2006/relationships/image" Target="../media/image56.png"/><Relationship Id="rId15" Type="http://schemas.openxmlformats.org/officeDocument/2006/relationships/image" Target="../media/image61.png"/><Relationship Id="rId23" Type="http://schemas.openxmlformats.org/officeDocument/2006/relationships/image" Target="../media/image65.png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10" Type="http://schemas.openxmlformats.org/officeDocument/2006/relationships/customXml" Target="../ink/ink15.xml"/><Relationship Id="rId19" Type="http://schemas.openxmlformats.org/officeDocument/2006/relationships/image" Target="../media/image63.png"/><Relationship Id="rId31" Type="http://schemas.openxmlformats.org/officeDocument/2006/relationships/image" Target="../media/image69.png"/><Relationship Id="rId4" Type="http://schemas.openxmlformats.org/officeDocument/2006/relationships/customXml" Target="../ink/ink12.xml"/><Relationship Id="rId9" Type="http://schemas.openxmlformats.org/officeDocument/2006/relationships/image" Target="../media/image58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67.png"/><Relationship Id="rId30" Type="http://schemas.openxmlformats.org/officeDocument/2006/relationships/customXml" Target="../ink/ink25.xml"/><Relationship Id="rId35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12" Type="http://schemas.openxmlformats.org/officeDocument/2006/relationships/image" Target="../media/image51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customXml" Target="../ink/ink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8.png"/><Relationship Id="rId7" Type="http://schemas.openxmlformats.org/officeDocument/2006/relationships/customXml" Target="../ink/ink37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customXml" Target="../ink/ink36.xml"/><Relationship Id="rId4" Type="http://schemas.openxmlformats.org/officeDocument/2006/relationships/image" Target="../media/image79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2.png"/><Relationship Id="rId7" Type="http://schemas.openxmlformats.org/officeDocument/2006/relationships/customXml" Target="../ink/ink39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customXml" Target="../ink/ink38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18" Type="http://schemas.openxmlformats.org/officeDocument/2006/relationships/customXml" Target="../ink/ink46.xml"/><Relationship Id="rId26" Type="http://schemas.openxmlformats.org/officeDocument/2006/relationships/customXml" Target="../ink/ink50.xml"/><Relationship Id="rId39" Type="http://schemas.openxmlformats.org/officeDocument/2006/relationships/customXml" Target="../ink/ink57.xml"/><Relationship Id="rId21" Type="http://schemas.openxmlformats.org/officeDocument/2006/relationships/image" Target="../media/image115.png"/><Relationship Id="rId34" Type="http://schemas.openxmlformats.org/officeDocument/2006/relationships/image" Target="../media/image121.png"/><Relationship Id="rId42" Type="http://schemas.openxmlformats.org/officeDocument/2006/relationships/image" Target="../media/image125.png"/><Relationship Id="rId47" Type="http://schemas.openxmlformats.org/officeDocument/2006/relationships/customXml" Target="../ink/ink61.xml"/><Relationship Id="rId50" Type="http://schemas.openxmlformats.org/officeDocument/2006/relationships/image" Target="../media/image129.png"/><Relationship Id="rId55" Type="http://schemas.openxmlformats.org/officeDocument/2006/relationships/customXml" Target="../ink/ink65.xml"/><Relationship Id="rId7" Type="http://schemas.openxmlformats.org/officeDocument/2006/relationships/image" Target="../media/image108.png"/><Relationship Id="rId12" Type="http://schemas.openxmlformats.org/officeDocument/2006/relationships/customXml" Target="../ink/ink43.xml"/><Relationship Id="rId17" Type="http://schemas.openxmlformats.org/officeDocument/2006/relationships/image" Target="../media/image113.png"/><Relationship Id="rId25" Type="http://schemas.openxmlformats.org/officeDocument/2006/relationships/image" Target="../media/image117.png"/><Relationship Id="rId33" Type="http://schemas.openxmlformats.org/officeDocument/2006/relationships/customXml" Target="../ink/ink54.xml"/><Relationship Id="rId38" Type="http://schemas.openxmlformats.org/officeDocument/2006/relationships/image" Target="../media/image123.png"/><Relationship Id="rId46" Type="http://schemas.openxmlformats.org/officeDocument/2006/relationships/image" Target="../media/image127.png"/><Relationship Id="rId59" Type="http://schemas.openxmlformats.org/officeDocument/2006/relationships/image" Target="../media/image133.png"/><Relationship Id="rId2" Type="http://schemas.openxmlformats.org/officeDocument/2006/relationships/image" Target="../media/image85.png"/><Relationship Id="rId16" Type="http://schemas.openxmlformats.org/officeDocument/2006/relationships/customXml" Target="../ink/ink45.xml"/><Relationship Id="rId20" Type="http://schemas.openxmlformats.org/officeDocument/2006/relationships/customXml" Target="../ink/ink47.xml"/><Relationship Id="rId29" Type="http://schemas.openxmlformats.org/officeDocument/2006/relationships/customXml" Target="../ink/ink52.xml"/><Relationship Id="rId41" Type="http://schemas.openxmlformats.org/officeDocument/2006/relationships/customXml" Target="../ink/ink58.xml"/><Relationship Id="rId54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110.png"/><Relationship Id="rId24" Type="http://schemas.openxmlformats.org/officeDocument/2006/relationships/customXml" Target="../ink/ink49.xml"/><Relationship Id="rId32" Type="http://schemas.openxmlformats.org/officeDocument/2006/relationships/image" Target="../media/image120.png"/><Relationship Id="rId37" Type="http://schemas.openxmlformats.org/officeDocument/2006/relationships/customXml" Target="../ink/ink56.xml"/><Relationship Id="rId40" Type="http://schemas.openxmlformats.org/officeDocument/2006/relationships/image" Target="../media/image124.png"/><Relationship Id="rId45" Type="http://schemas.openxmlformats.org/officeDocument/2006/relationships/customXml" Target="../ink/ink60.xml"/><Relationship Id="rId53" Type="http://schemas.openxmlformats.org/officeDocument/2006/relationships/customXml" Target="../ink/ink64.xml"/><Relationship Id="rId58" Type="http://schemas.openxmlformats.org/officeDocument/2006/relationships/customXml" Target="../ink/ink67.xml"/><Relationship Id="rId5" Type="http://schemas.openxmlformats.org/officeDocument/2006/relationships/image" Target="../media/image88.png"/><Relationship Id="rId15" Type="http://schemas.openxmlformats.org/officeDocument/2006/relationships/image" Target="../media/image112.png"/><Relationship Id="rId23" Type="http://schemas.openxmlformats.org/officeDocument/2006/relationships/image" Target="../media/image116.png"/><Relationship Id="rId28" Type="http://schemas.openxmlformats.org/officeDocument/2006/relationships/image" Target="../media/image118.png"/><Relationship Id="rId36" Type="http://schemas.openxmlformats.org/officeDocument/2006/relationships/image" Target="../media/image122.png"/><Relationship Id="rId49" Type="http://schemas.openxmlformats.org/officeDocument/2006/relationships/customXml" Target="../ink/ink62.xml"/><Relationship Id="rId57" Type="http://schemas.openxmlformats.org/officeDocument/2006/relationships/customXml" Target="../ink/ink66.xml"/><Relationship Id="rId10" Type="http://schemas.openxmlformats.org/officeDocument/2006/relationships/customXml" Target="../ink/ink42.xml"/><Relationship Id="rId19" Type="http://schemas.openxmlformats.org/officeDocument/2006/relationships/image" Target="../media/image114.png"/><Relationship Id="rId31" Type="http://schemas.openxmlformats.org/officeDocument/2006/relationships/customXml" Target="../ink/ink53.xml"/><Relationship Id="rId44" Type="http://schemas.openxmlformats.org/officeDocument/2006/relationships/image" Target="../media/image126.png"/><Relationship Id="rId52" Type="http://schemas.openxmlformats.org/officeDocument/2006/relationships/image" Target="../media/image130.png"/><Relationship Id="rId4" Type="http://schemas.openxmlformats.org/officeDocument/2006/relationships/image" Target="../media/image87.png"/><Relationship Id="rId9" Type="http://schemas.openxmlformats.org/officeDocument/2006/relationships/image" Target="../media/image109.png"/><Relationship Id="rId14" Type="http://schemas.openxmlformats.org/officeDocument/2006/relationships/customXml" Target="../ink/ink44.xml"/><Relationship Id="rId22" Type="http://schemas.openxmlformats.org/officeDocument/2006/relationships/customXml" Target="../ink/ink48.xml"/><Relationship Id="rId27" Type="http://schemas.openxmlformats.org/officeDocument/2006/relationships/customXml" Target="../ink/ink51.xml"/><Relationship Id="rId30" Type="http://schemas.openxmlformats.org/officeDocument/2006/relationships/image" Target="../media/image119.png"/><Relationship Id="rId35" Type="http://schemas.openxmlformats.org/officeDocument/2006/relationships/customXml" Target="../ink/ink55.xml"/><Relationship Id="rId43" Type="http://schemas.openxmlformats.org/officeDocument/2006/relationships/customXml" Target="../ink/ink59.xml"/><Relationship Id="rId48" Type="http://schemas.openxmlformats.org/officeDocument/2006/relationships/image" Target="../media/image128.png"/><Relationship Id="rId56" Type="http://schemas.openxmlformats.org/officeDocument/2006/relationships/image" Target="../media/image132.png"/><Relationship Id="rId8" Type="http://schemas.openxmlformats.org/officeDocument/2006/relationships/customXml" Target="../ink/ink41.xml"/><Relationship Id="rId51" Type="http://schemas.openxmlformats.org/officeDocument/2006/relationships/customXml" Target="../ink/ink63.xml"/><Relationship Id="rId3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.xml"/><Relationship Id="rId5" Type="http://schemas.openxmlformats.org/officeDocument/2006/relationships/image" Target="../media/image93.png"/><Relationship Id="rId4" Type="http://schemas.openxmlformats.org/officeDocument/2006/relationships/customXml" Target="../ink/ink6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0.png"/><Relationship Id="rId13" Type="http://schemas.openxmlformats.org/officeDocument/2006/relationships/customXml" Target="../ink/ink74.xml"/><Relationship Id="rId3" Type="http://schemas.openxmlformats.org/officeDocument/2006/relationships/image" Target="../media/image98.png"/><Relationship Id="rId7" Type="http://schemas.openxmlformats.org/officeDocument/2006/relationships/customXml" Target="../ink/ink71.xml"/><Relationship Id="rId12" Type="http://schemas.openxmlformats.org/officeDocument/2006/relationships/image" Target="../media/image140.png"/><Relationship Id="rId2" Type="http://schemas.openxmlformats.org/officeDocument/2006/relationships/image" Target="../media/image97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11" Type="http://schemas.openxmlformats.org/officeDocument/2006/relationships/customXml" Target="../ink/ink73.xml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10" Type="http://schemas.openxmlformats.org/officeDocument/2006/relationships/image" Target="../media/image139.png"/><Relationship Id="rId4" Type="http://schemas.openxmlformats.org/officeDocument/2006/relationships/image" Target="../media/image99.png"/><Relationship Id="rId9" Type="http://schemas.openxmlformats.org/officeDocument/2006/relationships/customXml" Target="../ink/ink72.xml"/><Relationship Id="rId1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13" Type="http://schemas.openxmlformats.org/officeDocument/2006/relationships/image" Target="../media/image148.png"/><Relationship Id="rId3" Type="http://schemas.openxmlformats.org/officeDocument/2006/relationships/image" Target="../media/image99.png"/><Relationship Id="rId7" Type="http://schemas.openxmlformats.org/officeDocument/2006/relationships/image" Target="../media/image145.png"/><Relationship Id="rId12" Type="http://schemas.openxmlformats.org/officeDocument/2006/relationships/customXml" Target="../ink/ink80.xml"/><Relationship Id="rId17" Type="http://schemas.openxmlformats.org/officeDocument/2006/relationships/image" Target="../media/image102.png"/><Relationship Id="rId2" Type="http://schemas.openxmlformats.org/officeDocument/2006/relationships/image" Target="../media/image9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11" Type="http://schemas.openxmlformats.org/officeDocument/2006/relationships/image" Target="../media/image147.png"/><Relationship Id="rId5" Type="http://schemas.openxmlformats.org/officeDocument/2006/relationships/image" Target="../media/image144.png"/><Relationship Id="rId15" Type="http://schemas.openxmlformats.org/officeDocument/2006/relationships/image" Target="../media/image149.png"/><Relationship Id="rId10" Type="http://schemas.openxmlformats.org/officeDocument/2006/relationships/customXml" Target="../ink/ink79.xml"/><Relationship Id="rId4" Type="http://schemas.openxmlformats.org/officeDocument/2006/relationships/customXml" Target="../ink/ink76.xml"/><Relationship Id="rId9" Type="http://schemas.openxmlformats.org/officeDocument/2006/relationships/image" Target="../media/image146.png"/><Relationship Id="rId14" Type="http://schemas.openxmlformats.org/officeDocument/2006/relationships/customXml" Target="../ink/ink8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13" Type="http://schemas.openxmlformats.org/officeDocument/2006/relationships/image" Target="../media/image168.png"/><Relationship Id="rId3" Type="http://schemas.openxmlformats.org/officeDocument/2006/relationships/image" Target="../media/image107.png"/><Relationship Id="rId7" Type="http://schemas.openxmlformats.org/officeDocument/2006/relationships/image" Target="../media/image1650.png"/><Relationship Id="rId12" Type="http://schemas.openxmlformats.org/officeDocument/2006/relationships/customXml" Target="../ink/ink86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3.xml"/><Relationship Id="rId11" Type="http://schemas.openxmlformats.org/officeDocument/2006/relationships/image" Target="../media/image167.png"/><Relationship Id="rId5" Type="http://schemas.openxmlformats.org/officeDocument/2006/relationships/image" Target="../media/image1640.png"/><Relationship Id="rId15" Type="http://schemas.openxmlformats.org/officeDocument/2006/relationships/image" Target="../media/image169.png"/><Relationship Id="rId10" Type="http://schemas.openxmlformats.org/officeDocument/2006/relationships/customXml" Target="../ink/ink85.xml"/><Relationship Id="rId4" Type="http://schemas.openxmlformats.org/officeDocument/2006/relationships/customXml" Target="../ink/ink82.xml"/><Relationship Id="rId9" Type="http://schemas.openxmlformats.org/officeDocument/2006/relationships/image" Target="../media/image1660.png"/><Relationship Id="rId14" Type="http://schemas.openxmlformats.org/officeDocument/2006/relationships/customXml" Target="../ink/ink8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customXml" Target="../ink/ink89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7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customXml" Target="../ink/ink91.xml"/><Relationship Id="rId4" Type="http://schemas.openxmlformats.org/officeDocument/2006/relationships/image" Target="../media/image1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customXml" Target="../ink/ink92.xml"/><Relationship Id="rId7" Type="http://schemas.openxmlformats.org/officeDocument/2006/relationships/image" Target="../media/image165.png"/><Relationship Id="rId12" Type="http://schemas.openxmlformats.org/officeDocument/2006/relationships/image" Target="../media/image17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172.png"/><Relationship Id="rId5" Type="http://schemas.openxmlformats.org/officeDocument/2006/relationships/customXml" Target="../ink/ink93.xml"/><Relationship Id="rId10" Type="http://schemas.openxmlformats.org/officeDocument/2006/relationships/image" Target="../media/image171.png"/><Relationship Id="rId4" Type="http://schemas.openxmlformats.org/officeDocument/2006/relationships/image" Target="../media/image198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6.xml"/><Relationship Id="rId3" Type="http://schemas.openxmlformats.org/officeDocument/2006/relationships/image" Target="../media/image178.png"/><Relationship Id="rId7" Type="http://schemas.openxmlformats.org/officeDocument/2006/relationships/image" Target="../media/image186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11" Type="http://schemas.openxmlformats.org/officeDocument/2006/relationships/image" Target="../media/image1880.png"/><Relationship Id="rId5" Type="http://schemas.openxmlformats.org/officeDocument/2006/relationships/image" Target="../media/image1850.png"/><Relationship Id="rId10" Type="http://schemas.openxmlformats.org/officeDocument/2006/relationships/customXml" Target="../ink/ink97.xml"/><Relationship Id="rId4" Type="http://schemas.openxmlformats.org/officeDocument/2006/relationships/customXml" Target="../ink/ink94.xml"/><Relationship Id="rId9" Type="http://schemas.openxmlformats.org/officeDocument/2006/relationships/image" Target="../media/image18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4.xml"/><Relationship Id="rId5" Type="http://schemas.openxmlformats.org/officeDocument/2006/relationships/image" Target="../media/image11.png"/><Relationship Id="rId15" Type="http://schemas.openxmlformats.org/officeDocument/2006/relationships/customXml" Target="../ink/ink5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6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5" Type="http://schemas.openxmlformats.org/officeDocument/2006/relationships/image" Target="../media/image2050.png"/><Relationship Id="rId4" Type="http://schemas.openxmlformats.org/officeDocument/2006/relationships/customXml" Target="../ink/ink9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7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7E9-1A2B-E074-95D6-F62A2519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Bazele</a:t>
            </a:r>
            <a:r>
              <a:rPr lang="en-US" dirty="0"/>
              <a:t>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7E701-8695-5CB0-A905-07547C651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Laborator</a:t>
            </a:r>
            <a:r>
              <a:rPr lang="en-US" dirty="0"/>
              <a:t> – Grigore </a:t>
            </a:r>
            <a:r>
              <a:rPr lang="en-US" dirty="0" err="1"/>
              <a:t>Ionuț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44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A73-BA7F-5923-772F-DBA4DD2F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388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Code part</a:t>
            </a:r>
          </a:p>
        </p:txBody>
      </p:sp>
    </p:spTree>
    <p:extLst>
      <p:ext uri="{BB962C8B-B14F-4D97-AF65-F5344CB8AC3E}">
        <p14:creationId xmlns:p14="http://schemas.microsoft.com/office/powerpoint/2010/main" val="416688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A73-BA7F-5923-772F-DBA4DD2F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720" y="239881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43575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068B13-85FC-D5B7-9B30-9F3CB319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88077" cy="16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3E20C-DD37-8FE1-347C-D71684FE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98" y="1844140"/>
            <a:ext cx="1605357" cy="2089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DAF919-B8E1-987B-F544-D0EB0A4D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598" y="0"/>
            <a:ext cx="5815402" cy="1757119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33ED2A60-9381-D2B9-2A80-C46A24341B40}"/>
              </a:ext>
            </a:extLst>
          </p:cNvPr>
          <p:cNvSpPr/>
          <p:nvPr/>
        </p:nvSpPr>
        <p:spPr>
          <a:xfrm>
            <a:off x="1981045" y="2040458"/>
            <a:ext cx="924715" cy="1559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18E713-FCD0-8E5F-2CCC-F0C57DC2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827756"/>
            <a:ext cx="5588077" cy="302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2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55A03-A4D8-1134-2E1A-0603A5F5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99" y="1013708"/>
            <a:ext cx="3589013" cy="165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0D032-DF13-34A7-EF17-9D1852AC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525" y="113596"/>
            <a:ext cx="6487430" cy="600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39619D-7C23-C675-1BFF-DDAD31494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868" y="3362339"/>
            <a:ext cx="4132712" cy="3454923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4BF3568D-E477-1FC9-7207-9775BBBA5FA1}"/>
              </a:ext>
            </a:extLst>
          </p:cNvPr>
          <p:cNvSpPr/>
          <p:nvPr/>
        </p:nvSpPr>
        <p:spPr>
          <a:xfrm>
            <a:off x="4439920" y="853441"/>
            <a:ext cx="1087120" cy="23692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A3D2FB-2013-38AA-E8E7-6678B5B075F1}"/>
              </a:ext>
            </a:extLst>
          </p:cNvPr>
          <p:cNvGrpSpPr/>
          <p:nvPr/>
        </p:nvGrpSpPr>
        <p:grpSpPr>
          <a:xfrm>
            <a:off x="1885040" y="4031560"/>
            <a:ext cx="1569600" cy="865800"/>
            <a:chOff x="1885040" y="4031560"/>
            <a:chExt cx="1569600" cy="86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8E0CCF-18D5-5386-8E93-A568E1EECEDA}"/>
                    </a:ext>
                  </a:extLst>
                </p14:cNvPr>
                <p14:cNvContentPartPr/>
                <p14:nvPr/>
              </p14:nvContentPartPr>
              <p14:xfrm>
                <a:off x="1960280" y="4095640"/>
                <a:ext cx="1494360" cy="801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8E0CCF-18D5-5386-8E93-A568E1EECE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2280" y="4078000"/>
                  <a:ext cx="153000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9FA227-2BA1-946A-C1B9-9759EBEEFB91}"/>
                    </a:ext>
                  </a:extLst>
                </p14:cNvPr>
                <p14:cNvContentPartPr/>
                <p14:nvPr/>
              </p14:nvContentPartPr>
              <p14:xfrm>
                <a:off x="1885040" y="4031560"/>
                <a:ext cx="167400" cy="195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9FA227-2BA1-946A-C1B9-9759EBEEFB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67400" y="4013920"/>
                  <a:ext cx="203040" cy="23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4A049-3398-B40D-17B4-28745E58D4A9}"/>
              </a:ext>
            </a:extLst>
          </p:cNvPr>
          <p:cNvSpPr txBox="1"/>
          <p:nvPr/>
        </p:nvSpPr>
        <p:spPr>
          <a:xfrm>
            <a:off x="177619" y="2762360"/>
            <a:ext cx="2781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highlight>
                  <a:srgbClr val="FFFF00"/>
                </a:highlight>
              </a:rPr>
              <a:t>gini</a:t>
            </a:r>
            <a:r>
              <a:rPr lang="en-US" sz="2000" dirty="0"/>
              <a:t> attribute measure the impurity of the node: </a:t>
            </a:r>
            <a:r>
              <a:rPr lang="en-US" sz="2000" dirty="0" err="1">
                <a:highlight>
                  <a:srgbClr val="FFFF00"/>
                </a:highlight>
              </a:rPr>
              <a:t>gini</a:t>
            </a:r>
            <a:r>
              <a:rPr lang="en-US" sz="2000" dirty="0">
                <a:highlight>
                  <a:srgbClr val="FFFF00"/>
                </a:highlight>
              </a:rPr>
              <a:t> = 0 means a pure node</a:t>
            </a:r>
          </a:p>
        </p:txBody>
      </p:sp>
    </p:spTree>
    <p:extLst>
      <p:ext uri="{BB962C8B-B14F-4D97-AF65-F5344CB8AC3E}">
        <p14:creationId xmlns:p14="http://schemas.microsoft.com/office/powerpoint/2010/main" val="651703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EB2AB-D38F-F3DB-D64D-DAEEF0FA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25" y="113596"/>
            <a:ext cx="6487430" cy="60015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ED647D4-D47B-2910-8322-0BE637C50454}"/>
              </a:ext>
            </a:extLst>
          </p:cNvPr>
          <p:cNvSpPr/>
          <p:nvPr/>
        </p:nvSpPr>
        <p:spPr>
          <a:xfrm>
            <a:off x="4439920" y="853441"/>
            <a:ext cx="1087120" cy="23692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8507A-2765-2560-1E29-4B148A86DF8B}"/>
              </a:ext>
            </a:extLst>
          </p:cNvPr>
          <p:cNvSpPr txBox="1"/>
          <p:nvPr/>
        </p:nvSpPr>
        <p:spPr>
          <a:xfrm>
            <a:off x="5303519" y="1422400"/>
            <a:ext cx="3162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plot_decision_boundary</a:t>
            </a:r>
            <a:r>
              <a:rPr lang="en-US" sz="2000" b="1" dirty="0">
                <a:solidFill>
                  <a:srgbClr val="FF0000"/>
                </a:solidFill>
              </a:rPr>
              <a:t>() function already done in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B4E95-FA98-19A4-1927-443EC6129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137" y="3362338"/>
            <a:ext cx="6479263" cy="3495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80AA6D-FBE9-BC28-5109-F6FC59FD14C9}"/>
              </a:ext>
            </a:extLst>
          </p:cNvPr>
          <p:cNvSpPr txBox="1"/>
          <p:nvPr/>
        </p:nvSpPr>
        <p:spPr>
          <a:xfrm>
            <a:off x="8409093" y="4531359"/>
            <a:ext cx="804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1.75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DBD27-4793-7C20-D429-5063D646047F}"/>
              </a:ext>
            </a:extLst>
          </p:cNvPr>
          <p:cNvSpPr txBox="1"/>
          <p:nvPr/>
        </p:nvSpPr>
        <p:spPr>
          <a:xfrm>
            <a:off x="4321386" y="6350202"/>
            <a:ext cx="804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2.45</a:t>
            </a:r>
          </a:p>
        </p:txBody>
      </p:sp>
    </p:spTree>
    <p:extLst>
      <p:ext uri="{BB962C8B-B14F-4D97-AF65-F5344CB8AC3E}">
        <p14:creationId xmlns:p14="http://schemas.microsoft.com/office/powerpoint/2010/main" val="381560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BFE47F-89F0-EB2D-5978-480375D1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73" y="928308"/>
            <a:ext cx="5883674" cy="1093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51CAF3-B77C-55A1-9C83-DAE7F435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42" y="2419544"/>
            <a:ext cx="4173438" cy="114515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E99314D-768E-01A5-3D11-196867A485EF}"/>
              </a:ext>
            </a:extLst>
          </p:cNvPr>
          <p:cNvSpPr/>
          <p:nvPr/>
        </p:nvSpPr>
        <p:spPr>
          <a:xfrm>
            <a:off x="5524644" y="3870959"/>
            <a:ext cx="662795" cy="11451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96119-B992-573F-1629-A41297744E01}"/>
              </a:ext>
            </a:extLst>
          </p:cNvPr>
          <p:cNvSpPr txBox="1"/>
          <p:nvPr/>
        </p:nvSpPr>
        <p:spPr>
          <a:xfrm>
            <a:off x="3128246" y="5137708"/>
            <a:ext cx="718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Roboto" panose="02000000000000000000" pitchFamily="2" charset="0"/>
              </a:rPr>
              <a:t>iris versicolor</a:t>
            </a:r>
            <a:r>
              <a:rPr lang="en-US" i="0" dirty="0">
                <a:effectLst/>
                <a:latin typeface="Roboto" panose="02000000000000000000" pitchFamily="2" charset="0"/>
              </a:rPr>
              <a:t> (class 1) because it has the highest probability.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6BD48-7DC5-8BF4-D900-FBD6F1C40C08}"/>
              </a:ext>
            </a:extLst>
          </p:cNvPr>
          <p:cNvSpPr txBox="1"/>
          <p:nvPr/>
        </p:nvSpPr>
        <p:spPr>
          <a:xfrm>
            <a:off x="711587" y="1013408"/>
            <a:ext cx="178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Prediction:</a:t>
            </a:r>
          </a:p>
        </p:txBody>
      </p:sp>
    </p:spTree>
    <p:extLst>
      <p:ext uri="{BB962C8B-B14F-4D97-AF65-F5344CB8AC3E}">
        <p14:creationId xmlns:p14="http://schemas.microsoft.com/office/powerpoint/2010/main" val="7321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A73-BA7F-5923-772F-DBA4DD2F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720" y="239881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423063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B0F06C-02D7-58D0-F354-7ADFDE65B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92" y="94185"/>
            <a:ext cx="4325247" cy="1855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52D19-50A3-8E5A-7651-8829C856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38" y="3151593"/>
            <a:ext cx="9381844" cy="3706407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776D43D-776C-935D-878B-C3DBC421EC6B}"/>
              </a:ext>
            </a:extLst>
          </p:cNvPr>
          <p:cNvSpPr/>
          <p:nvPr/>
        </p:nvSpPr>
        <p:spPr>
          <a:xfrm>
            <a:off x="5321162" y="217318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1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B81B1A-843A-7446-1EC8-A365B4F8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0"/>
            <a:ext cx="7887693" cy="1341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6FB12F-5532-87C4-3F84-8601EBD4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36" y="3391012"/>
            <a:ext cx="9204960" cy="3466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60EAF4-327A-8F66-8724-76061D452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1618653"/>
            <a:ext cx="3969656" cy="1495545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DE5F99E3-D9FA-9D6F-3059-A7007B993F56}"/>
              </a:ext>
            </a:extLst>
          </p:cNvPr>
          <p:cNvSpPr/>
          <p:nvPr/>
        </p:nvSpPr>
        <p:spPr>
          <a:xfrm>
            <a:off x="5592882" y="1410929"/>
            <a:ext cx="718456" cy="19109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B48A8-DDEB-073C-8C5A-0D1FCCF4D9F1}"/>
              </a:ext>
            </a:extLst>
          </p:cNvPr>
          <p:cNvSpPr txBox="1"/>
          <p:nvPr/>
        </p:nvSpPr>
        <p:spPr>
          <a:xfrm>
            <a:off x="-68216" y="1618653"/>
            <a:ext cx="51003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similar to the classification tree we built earlier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main difference is that, instead of predicting a class in each node, it predicts a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example, suppose we want to make a prediction for a new instance with </a:t>
            </a:r>
            <a:r>
              <a:rPr lang="en-US" sz="1600" b="1" i="1" dirty="0"/>
              <a:t>x</a:t>
            </a:r>
            <a:r>
              <a:rPr lang="en-US" sz="1600" b="1" baseline="-25000" dirty="0"/>
              <a:t>1</a:t>
            </a:r>
            <a:r>
              <a:rPr lang="en-US" sz="1600" b="1" dirty="0"/>
              <a:t>=0.6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traverse the tree starting at the root, and we eventually reach the leaf node that predicts </a:t>
            </a:r>
            <a:r>
              <a:rPr lang="en-US" sz="1600" b="1" dirty="0"/>
              <a:t>value=0.111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prediction is the average target value </a:t>
            </a:r>
          </a:p>
          <a:p>
            <a:r>
              <a:rPr lang="en-US" sz="1600" dirty="0"/>
              <a:t>of the 110 training instances associated with </a:t>
            </a:r>
          </a:p>
          <a:p>
            <a:r>
              <a:rPr lang="en-US" sz="1600" dirty="0"/>
              <a:t>this leaf node</a:t>
            </a:r>
          </a:p>
        </p:txBody>
      </p:sp>
    </p:spTree>
    <p:extLst>
      <p:ext uri="{BB962C8B-B14F-4D97-AF65-F5344CB8AC3E}">
        <p14:creationId xmlns:p14="http://schemas.microsoft.com/office/powerpoint/2010/main" val="181543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8058C3-039A-2471-A815-CC46117490E9}"/>
              </a:ext>
            </a:extLst>
          </p:cNvPr>
          <p:cNvSpPr txBox="1"/>
          <p:nvPr/>
        </p:nvSpPr>
        <p:spPr>
          <a:xfrm>
            <a:off x="6504740" y="2517810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plot_regression_predictions</a:t>
            </a:r>
            <a:r>
              <a:rPr lang="en-US" b="1" dirty="0">
                <a:solidFill>
                  <a:srgbClr val="FF0000"/>
                </a:solidFill>
              </a:rPr>
              <a:t>() function already done in lab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BBCE2D2-7AC1-50F8-3FAA-2DAB5696E57D}"/>
              </a:ext>
            </a:extLst>
          </p:cNvPr>
          <p:cNvSpPr/>
          <p:nvPr/>
        </p:nvSpPr>
        <p:spPr>
          <a:xfrm>
            <a:off x="6019801" y="2394019"/>
            <a:ext cx="386080" cy="1034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DD81DE-778F-00A8-AB64-C8D2EE54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1" y="0"/>
            <a:ext cx="5902960" cy="2223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BDBB00-F1AE-DBE4-C5D2-8C105377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61" y="3505592"/>
            <a:ext cx="4480560" cy="33524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AAC678E-69CA-1629-2592-BAC61E3F9DED}"/>
                  </a:ext>
                </a:extLst>
              </p14:cNvPr>
              <p14:cNvContentPartPr/>
              <p14:nvPr/>
            </p14:nvContentPartPr>
            <p14:xfrm>
              <a:off x="5821740" y="3458640"/>
              <a:ext cx="1258560" cy="32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AAC678E-69CA-1629-2592-BAC61E3F9D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5740" y="3422640"/>
                <a:ext cx="13302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1F6864-543D-76F2-158B-3EA9A565C28A}"/>
                  </a:ext>
                </a:extLst>
              </p14:cNvPr>
              <p14:cNvContentPartPr/>
              <p14:nvPr/>
            </p14:nvContentPartPr>
            <p14:xfrm>
              <a:off x="6202460" y="3527920"/>
              <a:ext cx="249480" cy="16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1F6864-543D-76F2-158B-3EA9A565C2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6820" y="3491920"/>
                <a:ext cx="3211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3140D35-3366-0947-6A0C-617A17E6AFB5}"/>
                  </a:ext>
                </a:extLst>
              </p14:cNvPr>
              <p14:cNvContentPartPr/>
              <p14:nvPr/>
            </p14:nvContentPartPr>
            <p14:xfrm>
              <a:off x="6504740" y="353298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3140D35-3366-0947-6A0C-617A17E6AF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69100" y="349698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BE66564-6F26-9906-BB25-5FB4FD9ADE59}"/>
              </a:ext>
            </a:extLst>
          </p:cNvPr>
          <p:cNvSpPr txBox="1"/>
          <p:nvPr/>
        </p:nvSpPr>
        <p:spPr>
          <a:xfrm>
            <a:off x="8807240" y="6151477"/>
            <a:ext cx="825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0.772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B8E004-D917-5C19-04D6-414B1D826750}"/>
              </a:ext>
            </a:extLst>
          </p:cNvPr>
          <p:cNvGrpSpPr/>
          <p:nvPr/>
        </p:nvGrpSpPr>
        <p:grpSpPr>
          <a:xfrm>
            <a:off x="7353180" y="944940"/>
            <a:ext cx="2504520" cy="5376600"/>
            <a:chOff x="7353180" y="944940"/>
            <a:chExt cx="2504520" cy="537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C96492-2533-9FB5-6082-08FE306520E7}"/>
                    </a:ext>
                  </a:extLst>
                </p14:cNvPr>
                <p14:cNvContentPartPr/>
                <p14:nvPr/>
              </p14:nvContentPartPr>
              <p14:xfrm>
                <a:off x="7490340" y="6088260"/>
                <a:ext cx="1289160" cy="176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C96492-2533-9FB5-6082-08FE306520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72340" y="6070260"/>
                  <a:ext cx="1324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1D8C84-AD5E-49AC-6B63-62AADDD855FD}"/>
                    </a:ext>
                  </a:extLst>
                </p14:cNvPr>
                <p14:cNvContentPartPr/>
                <p14:nvPr/>
              </p14:nvContentPartPr>
              <p14:xfrm>
                <a:off x="8689140" y="6195180"/>
                <a:ext cx="130320" cy="126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1D8C84-AD5E-49AC-6B63-62AADDD855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71140" y="6177180"/>
                  <a:ext cx="165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AF89621-B5A4-4DB2-32DB-3467BE8CF4DF}"/>
                    </a:ext>
                  </a:extLst>
                </p14:cNvPr>
                <p14:cNvContentPartPr/>
                <p14:nvPr/>
              </p14:nvContentPartPr>
              <p14:xfrm>
                <a:off x="7353180" y="944940"/>
                <a:ext cx="2504520" cy="5158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AF89621-B5A4-4DB2-32DB-3467BE8CF4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35180" y="926940"/>
                  <a:ext cx="2540160" cy="51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DC09450-EC17-9ACA-736F-35EA62598957}"/>
                    </a:ext>
                  </a:extLst>
                </p14:cNvPr>
                <p14:cNvContentPartPr/>
                <p14:nvPr/>
              </p14:nvContentPartPr>
              <p14:xfrm>
                <a:off x="9215100" y="5966580"/>
                <a:ext cx="216000" cy="170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DC09450-EC17-9ACA-736F-35EA625989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97460" y="5948580"/>
                  <a:ext cx="2516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E1AA368-943D-178D-F753-C92987B827C9}"/>
              </a:ext>
            </a:extLst>
          </p:cNvPr>
          <p:cNvGrpSpPr/>
          <p:nvPr/>
        </p:nvGrpSpPr>
        <p:grpSpPr>
          <a:xfrm>
            <a:off x="2582460" y="967620"/>
            <a:ext cx="2302200" cy="5378400"/>
            <a:chOff x="2582460" y="967620"/>
            <a:chExt cx="2302200" cy="537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3F28811-473C-F1E5-6BD8-D8BA1C8B7A91}"/>
                    </a:ext>
                  </a:extLst>
                </p14:cNvPr>
                <p14:cNvContentPartPr/>
                <p14:nvPr/>
              </p14:nvContentPartPr>
              <p14:xfrm>
                <a:off x="3435660" y="6111300"/>
                <a:ext cx="1418400" cy="158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3F28811-473C-F1E5-6BD8-D8BA1C8B7A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18020" y="6093300"/>
                  <a:ext cx="1454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49F9941-AF0C-1B9B-116E-4980731B5291}"/>
                    </a:ext>
                  </a:extLst>
                </p14:cNvPr>
                <p14:cNvContentPartPr/>
                <p14:nvPr/>
              </p14:nvContentPartPr>
              <p14:xfrm>
                <a:off x="3394620" y="6141540"/>
                <a:ext cx="101520" cy="20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49F9941-AF0C-1B9B-116E-4980731B52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6620" y="6123540"/>
                  <a:ext cx="137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CB4D401-1D35-2969-5567-6EE7677DDE67}"/>
                    </a:ext>
                  </a:extLst>
                </p14:cNvPr>
                <p14:cNvContentPartPr/>
                <p14:nvPr/>
              </p14:nvContentPartPr>
              <p14:xfrm>
                <a:off x="2582460" y="967620"/>
                <a:ext cx="2302200" cy="4777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CB4D401-1D35-2969-5567-6EE7677DDE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64820" y="949620"/>
                  <a:ext cx="2337840" cy="48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D85D64F-0B62-C0C1-BDB9-0DE35C12AF17}"/>
                    </a:ext>
                  </a:extLst>
                </p14:cNvPr>
                <p14:cNvContentPartPr/>
                <p14:nvPr/>
              </p14:nvContentPartPr>
              <p14:xfrm>
                <a:off x="3055500" y="5753100"/>
                <a:ext cx="360" cy="28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D85D64F-0B62-C0C1-BDB9-0DE35C12AF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37500" y="5735100"/>
                  <a:ext cx="360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9EFE259-4605-4C48-30AC-602A9B24DB72}"/>
                    </a:ext>
                  </a:extLst>
                </p14:cNvPr>
                <p14:cNvContentPartPr/>
                <p14:nvPr/>
              </p14:nvContentPartPr>
              <p14:xfrm>
                <a:off x="2987100" y="5941380"/>
                <a:ext cx="176400" cy="142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9EFE259-4605-4C48-30AC-602A9B24DB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9100" y="5923380"/>
                  <a:ext cx="212040" cy="178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E9BD836-2834-EB54-C89E-142753999848}"/>
              </a:ext>
            </a:extLst>
          </p:cNvPr>
          <p:cNvSpPr txBox="1"/>
          <p:nvPr/>
        </p:nvSpPr>
        <p:spPr>
          <a:xfrm>
            <a:off x="3532850" y="3479302"/>
            <a:ext cx="825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0.854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6883D1-A49B-D8B4-1078-94950397025E}"/>
              </a:ext>
            </a:extLst>
          </p:cNvPr>
          <p:cNvGrpSpPr/>
          <p:nvPr/>
        </p:nvGrpSpPr>
        <p:grpSpPr>
          <a:xfrm>
            <a:off x="3871080" y="2217480"/>
            <a:ext cx="281880" cy="1684080"/>
            <a:chOff x="3871080" y="2217480"/>
            <a:chExt cx="281880" cy="168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938E4B-F829-2FC9-5A15-89D6E92BD8E1}"/>
                    </a:ext>
                  </a:extLst>
                </p14:cNvPr>
                <p14:cNvContentPartPr/>
                <p14:nvPr/>
              </p14:nvContentPartPr>
              <p14:xfrm>
                <a:off x="3976920" y="2217480"/>
                <a:ext cx="176040" cy="1241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938E4B-F829-2FC9-5A15-89D6E92BD8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59280" y="2199480"/>
                  <a:ext cx="211680" cy="12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AD33E0-18F4-71DD-09B8-10B599DDB3E7}"/>
                    </a:ext>
                  </a:extLst>
                </p14:cNvPr>
                <p14:cNvContentPartPr/>
                <p14:nvPr/>
              </p14:nvContentPartPr>
              <p14:xfrm>
                <a:off x="3871080" y="3342480"/>
                <a:ext cx="149040" cy="13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AD33E0-18F4-71DD-09B8-10B599DDB3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53080" y="3324480"/>
                  <a:ext cx="184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D882E2F-A992-852F-4208-7CCD822D44FF}"/>
                    </a:ext>
                  </a:extLst>
                </p14:cNvPr>
                <p14:cNvContentPartPr/>
                <p14:nvPr/>
              </p14:nvContentPartPr>
              <p14:xfrm>
                <a:off x="3977640" y="3337800"/>
                <a:ext cx="77400" cy="114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D882E2F-A992-852F-4208-7CCD822D44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59640" y="3320160"/>
                  <a:ext cx="113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EF78B7-FCCD-0C7F-C787-3A9778F28541}"/>
                    </a:ext>
                  </a:extLst>
                </p14:cNvPr>
                <p14:cNvContentPartPr/>
                <p14:nvPr/>
              </p14:nvContentPartPr>
              <p14:xfrm>
                <a:off x="3971880" y="3730200"/>
                <a:ext cx="10404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EF78B7-FCCD-0C7F-C787-3A9778F285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53880" y="3712560"/>
                  <a:ext cx="139680" cy="207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21E9B4F-9A1E-A8B6-6DB4-A964A823C367}"/>
              </a:ext>
            </a:extLst>
          </p:cNvPr>
          <p:cNvSpPr txBox="1"/>
          <p:nvPr/>
        </p:nvSpPr>
        <p:spPr>
          <a:xfrm>
            <a:off x="2776741" y="6111131"/>
            <a:ext cx="825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0.092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C0C1E68-5F23-6DE9-DC93-DE977E67CB18}"/>
                  </a:ext>
                </a:extLst>
              </p14:cNvPr>
              <p14:cNvContentPartPr/>
              <p14:nvPr/>
            </p14:nvContentPartPr>
            <p14:xfrm>
              <a:off x="4046040" y="3802200"/>
              <a:ext cx="472680" cy="126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C0C1E68-5F23-6DE9-DC93-DE977E67CB1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28040" y="3784200"/>
                <a:ext cx="5083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A99B270-4004-3D26-CDE1-A25B205271AA}"/>
                  </a:ext>
                </a:extLst>
              </p14:cNvPr>
              <p14:cNvContentPartPr/>
              <p14:nvPr/>
            </p14:nvContentPartPr>
            <p14:xfrm>
              <a:off x="4914720" y="959280"/>
              <a:ext cx="197640" cy="86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A99B270-4004-3D26-CDE1-A25B205271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96720" y="941280"/>
                <a:ext cx="23328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17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B002F-CA8B-2609-9C7E-E7F898FF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44" y="113015"/>
            <a:ext cx="4758996" cy="64446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E1247A-126A-D5ED-0D80-96CDF7BF64B1}"/>
              </a:ext>
            </a:extLst>
          </p:cNvPr>
          <p:cNvCxnSpPr>
            <a:cxnSpLocks/>
          </p:cNvCxnSpPr>
          <p:nvPr/>
        </p:nvCxnSpPr>
        <p:spPr>
          <a:xfrm flipV="1">
            <a:off x="5156200" y="2243668"/>
            <a:ext cx="3115733" cy="1244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6EACB9-4E76-88BD-479B-ABA628C15568}"/>
              </a:ext>
            </a:extLst>
          </p:cNvPr>
          <p:cNvSpPr txBox="1"/>
          <p:nvPr/>
        </p:nvSpPr>
        <p:spPr>
          <a:xfrm>
            <a:off x="8271933" y="205900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today’s lab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CE08B4-01CA-06ED-911A-3DCF22AA62DF}"/>
                  </a:ext>
                </a:extLst>
              </p14:cNvPr>
              <p14:cNvContentPartPr/>
              <p14:nvPr/>
            </p14:nvContentPartPr>
            <p14:xfrm>
              <a:off x="668907" y="2022560"/>
              <a:ext cx="4371480" cy="46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CE08B4-01CA-06ED-911A-3DCF22AA62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907" y="2004920"/>
                <a:ext cx="4407120" cy="5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023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7E9-1A2B-E074-95D6-F62A25193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33" y="1130829"/>
            <a:ext cx="9144000" cy="2387600"/>
          </a:xfrm>
        </p:spPr>
        <p:txBody>
          <a:bodyPr/>
          <a:lstStyle/>
          <a:p>
            <a:r>
              <a:rPr lang="en-US" dirty="0"/>
              <a:t>2) </a:t>
            </a:r>
            <a:r>
              <a:rPr lang="en-US" sz="6000" dirty="0"/>
              <a:t>Voting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46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7B7662-D3FF-0CAC-6772-2E80E9ECE580}"/>
              </a:ext>
            </a:extLst>
          </p:cNvPr>
          <p:cNvSpPr txBox="1"/>
          <p:nvPr/>
        </p:nvSpPr>
        <p:spPr>
          <a:xfrm>
            <a:off x="462280" y="660400"/>
            <a:ext cx="114146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if we aggregate the predictions of a group of predictors (classifiers or regressors), we will often get better predictions than with the best individual predictor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group of predictors is called </a:t>
            </a:r>
            <a:r>
              <a:rPr lang="en-US" sz="2400" b="1" dirty="0">
                <a:highlight>
                  <a:srgbClr val="FFFF00"/>
                </a:highlight>
              </a:rPr>
              <a:t>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suppose we have trained a few classifiers, each one achieving about 80% accuracy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simple way to create an even better classifier (maybe 85% accuracy) is to aggregate the predictions of each classifier and predict the class that gets the most votes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87F377-EAF0-BFF3-061D-9A31F6B85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70" y="4599678"/>
            <a:ext cx="2258060" cy="223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44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3134F75-1716-0CE0-CA64-7FE51916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11918"/>
            <a:ext cx="8845550" cy="663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181628-7362-6297-B7DD-AE5A190E6F63}"/>
                  </a:ext>
                </a:extLst>
              </p14:cNvPr>
              <p14:cNvContentPartPr/>
              <p14:nvPr/>
            </p14:nvContentPartPr>
            <p14:xfrm>
              <a:off x="8891100" y="241260"/>
              <a:ext cx="1435320" cy="662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181628-7362-6297-B7DD-AE5A190E6F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8460" y="178260"/>
                <a:ext cx="1560960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E031D3-8FCD-13EE-334A-7CF8287C7EE0}"/>
                  </a:ext>
                </a:extLst>
              </p14:cNvPr>
              <p14:cNvContentPartPr/>
              <p14:nvPr/>
            </p14:nvContentPartPr>
            <p14:xfrm>
              <a:off x="1853820" y="6502020"/>
              <a:ext cx="605520" cy="89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E031D3-8FCD-13EE-334A-7CF8287C7E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1180" y="6439020"/>
                <a:ext cx="7311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ABD78C-BD1A-586C-41E2-D336275D6953}"/>
                  </a:ext>
                </a:extLst>
              </p14:cNvPr>
              <p14:cNvContentPartPr/>
              <p14:nvPr/>
            </p14:nvContentPartPr>
            <p14:xfrm>
              <a:off x="2018700" y="6551700"/>
              <a:ext cx="2523960" cy="102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ABD78C-BD1A-586C-41E2-D336275D69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6060" y="6489060"/>
                <a:ext cx="264960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F473124-41F9-545F-83AB-EA199F7AA4A6}"/>
              </a:ext>
            </a:extLst>
          </p:cNvPr>
          <p:cNvGrpSpPr/>
          <p:nvPr/>
        </p:nvGrpSpPr>
        <p:grpSpPr>
          <a:xfrm>
            <a:off x="3175020" y="6565380"/>
            <a:ext cx="939960" cy="77760"/>
            <a:chOff x="3175020" y="6565380"/>
            <a:chExt cx="939960" cy="7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1B36151-F0EA-41FB-6EAF-BC09D7B8B3CA}"/>
                    </a:ext>
                  </a:extLst>
                </p14:cNvPr>
                <p14:cNvContentPartPr/>
                <p14:nvPr/>
              </p14:nvContentPartPr>
              <p14:xfrm>
                <a:off x="3175020" y="6565380"/>
                <a:ext cx="876600" cy="64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1B36151-F0EA-41FB-6EAF-BC09D7B8B3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12380" y="6502380"/>
                  <a:ext cx="1002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8454DD-B2F1-A097-6139-118A129C9B1F}"/>
                    </a:ext>
                  </a:extLst>
                </p14:cNvPr>
                <p14:cNvContentPartPr/>
                <p14:nvPr/>
              </p14:nvContentPartPr>
              <p14:xfrm>
                <a:off x="3451500" y="6616500"/>
                <a:ext cx="663480" cy="26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8454DD-B2F1-A097-6139-118A129C9B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8860" y="6553500"/>
                  <a:ext cx="789120" cy="15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0319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80948-17B9-F91A-76C3-162126F310D6}"/>
              </a:ext>
            </a:extLst>
          </p:cNvPr>
          <p:cNvSpPr txBox="1"/>
          <p:nvPr/>
        </p:nvSpPr>
        <p:spPr>
          <a:xfrm>
            <a:off x="335280" y="142240"/>
            <a:ext cx="11694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hard voting classifier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        aggregate the predictions of each classifier and predict the class that gets the most votes: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soft voting classifier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sz="2400" dirty="0"/>
              <a:t>    if all classifiers are able to estimate class probabilities and we predict the class with the highest class probability  averaged over all the individual classifiers: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24F69-DC29-DAC7-3679-D6D04175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19" y="1069585"/>
            <a:ext cx="4206241" cy="2261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E755A-5B08-8A3C-F933-94A7D8BA7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118" y="4297510"/>
            <a:ext cx="3175764" cy="25069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D35BB9-D5D9-DDCE-2E4D-0A33BB10F649}"/>
              </a:ext>
            </a:extLst>
          </p:cNvPr>
          <p:cNvCxnSpPr>
            <a:cxnSpLocks/>
          </p:cNvCxnSpPr>
          <p:nvPr/>
        </p:nvCxnSpPr>
        <p:spPr>
          <a:xfrm>
            <a:off x="3410373" y="385478"/>
            <a:ext cx="416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3C3B6E-B7F9-DD0A-0190-BAD6BA0375F1}"/>
              </a:ext>
            </a:extLst>
          </p:cNvPr>
          <p:cNvCxnSpPr>
            <a:cxnSpLocks/>
          </p:cNvCxnSpPr>
          <p:nvPr/>
        </p:nvCxnSpPr>
        <p:spPr>
          <a:xfrm>
            <a:off x="3312159" y="3688899"/>
            <a:ext cx="416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022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981336-004A-4BF3-9DD5-A914F7D0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6382"/>
            <a:ext cx="6040273" cy="3791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75ED7E-D474-EB90-7D1C-1A286F39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0" y="1267083"/>
            <a:ext cx="4283051" cy="1654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11C43-FD2E-79DE-E1E0-11AECC032E53}"/>
              </a:ext>
            </a:extLst>
          </p:cNvPr>
          <p:cNvSpPr txBox="1"/>
          <p:nvPr/>
        </p:nvSpPr>
        <p:spPr>
          <a:xfrm>
            <a:off x="0" y="0"/>
            <a:ext cx="1209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 from Previous Work: Ensemble Model for Cancer Risk Prediction</a:t>
            </a:r>
            <a:endParaRPr lang="ro-RO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A4916-4783-4038-7AD6-621825EEABDF}"/>
              </a:ext>
            </a:extLst>
          </p:cNvPr>
          <p:cNvSpPr txBox="1"/>
          <p:nvPr/>
        </p:nvSpPr>
        <p:spPr>
          <a:xfrm>
            <a:off x="5933766" y="3050519"/>
            <a:ext cx="61644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Patient gives a blood sample</a:t>
            </a:r>
            <a:r>
              <a:rPr lang="en-US" dirty="0"/>
              <a:t> → sent to the lab.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 model (</a:t>
            </a:r>
            <a:r>
              <a:rPr lang="en-US" b="1" dirty="0">
                <a:highlight>
                  <a:srgbClr val="FFFF00"/>
                </a:highlight>
              </a:rPr>
              <a:t>ensemble of neural networks</a:t>
            </a:r>
            <a:r>
              <a:rPr lang="en-US" b="1" dirty="0"/>
              <a:t>)</a:t>
            </a:r>
            <a:r>
              <a:rPr lang="en-US" dirty="0"/>
              <a:t> analyzes the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model (called a </a:t>
            </a:r>
            <a:r>
              <a:rPr lang="en-US" i="1" dirty="0"/>
              <a:t>Deep Profiler</a:t>
            </a:r>
            <a:r>
              <a:rPr lang="en-US" dirty="0"/>
              <a:t>) learns different medical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Their outputs are </a:t>
            </a:r>
            <a:r>
              <a:rPr lang="en-US" b="1" dirty="0"/>
              <a:t>combined into one “likelihood ratio” score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score helps doctors decide if further testing is needed.</a:t>
            </a:r>
          </a:p>
          <a:p>
            <a:endParaRPr lang="ro-RO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268E1-F1D9-C581-7F61-5BED89FC2515}"/>
              </a:ext>
            </a:extLst>
          </p:cNvPr>
          <p:cNvSpPr/>
          <p:nvPr/>
        </p:nvSpPr>
        <p:spPr>
          <a:xfrm>
            <a:off x="1987582" y="4962189"/>
            <a:ext cx="2204273" cy="1510529"/>
          </a:xfrm>
          <a:prstGeom prst="rect">
            <a:avLst/>
          </a:prstGeom>
          <a:solidFill>
            <a:srgbClr val="FFFF00">
              <a:alpha val="2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12DCA38-F30E-91C9-D70E-3100595888AE}"/>
                  </a:ext>
                </a:extLst>
              </p14:cNvPr>
              <p14:cNvContentPartPr/>
              <p14:nvPr/>
            </p14:nvContentPartPr>
            <p14:xfrm>
              <a:off x="2588974" y="6606194"/>
              <a:ext cx="976680" cy="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12DCA38-F30E-91C9-D70E-3100595888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974" y="6390914"/>
                <a:ext cx="108432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3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A73-BA7F-5923-772F-DBA4DD2F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388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Code part</a:t>
            </a:r>
          </a:p>
        </p:txBody>
      </p:sp>
    </p:spTree>
    <p:extLst>
      <p:ext uri="{BB962C8B-B14F-4D97-AF65-F5344CB8AC3E}">
        <p14:creationId xmlns:p14="http://schemas.microsoft.com/office/powerpoint/2010/main" val="505696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DFF609-59B9-8D6A-BDA9-62758DF6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51" y="384717"/>
            <a:ext cx="7611537" cy="133368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140C0B0-925E-089C-254A-F3EB0BFB4097}"/>
              </a:ext>
            </a:extLst>
          </p:cNvPr>
          <p:cNvSpPr/>
          <p:nvPr/>
        </p:nvSpPr>
        <p:spPr>
          <a:xfrm>
            <a:off x="5232400" y="1908221"/>
            <a:ext cx="711200" cy="14122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524B1F-4A61-EB87-27FE-3F7D1A60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626" y="3429000"/>
            <a:ext cx="4464972" cy="34053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99DD98-D557-06E1-AB4F-C3E949CD224A}"/>
              </a:ext>
            </a:extLst>
          </p:cNvPr>
          <p:cNvSpPr txBox="1"/>
          <p:nvPr/>
        </p:nvSpPr>
        <p:spPr>
          <a:xfrm>
            <a:off x="5831840" y="2037080"/>
            <a:ext cx="3162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plot_dataset</a:t>
            </a:r>
            <a:r>
              <a:rPr lang="en-US" sz="2000" b="1" dirty="0">
                <a:solidFill>
                  <a:srgbClr val="FF0000"/>
                </a:solidFill>
              </a:rPr>
              <a:t>() function from lab 3 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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27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C994-B67D-DB8B-3E63-B0B0B4F5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3355"/>
            <a:ext cx="10515600" cy="1325563"/>
          </a:xfrm>
        </p:spPr>
        <p:txBody>
          <a:bodyPr/>
          <a:lstStyle/>
          <a:p>
            <a:r>
              <a:rPr lang="en-US" dirty="0"/>
              <a:t>Hard voting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147AC-6010-73C9-59C6-5308F5E3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488" y="0"/>
            <a:ext cx="7078063" cy="3162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BFF35-FAE7-E29E-0F9F-AC69A4DA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488" y="3336096"/>
            <a:ext cx="3458058" cy="504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3A7022-681D-FAB0-B158-B25D2916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488" y="4066785"/>
            <a:ext cx="6658904" cy="279121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654A02C-1450-2169-109C-E47A3FC86A61}"/>
              </a:ext>
            </a:extLst>
          </p:cNvPr>
          <p:cNvGrpSpPr/>
          <p:nvPr/>
        </p:nvGrpSpPr>
        <p:grpSpPr>
          <a:xfrm>
            <a:off x="5488640" y="6339160"/>
            <a:ext cx="4521600" cy="395280"/>
            <a:chOff x="5488640" y="6339160"/>
            <a:chExt cx="452160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ABACEF-0DB6-DD46-CD36-25417A6FD6FE}"/>
                    </a:ext>
                  </a:extLst>
                </p14:cNvPr>
                <p14:cNvContentPartPr/>
                <p14:nvPr/>
              </p14:nvContentPartPr>
              <p14:xfrm>
                <a:off x="5526800" y="6339160"/>
                <a:ext cx="4483440" cy="306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ABACEF-0DB6-DD46-CD36-25417A6FD6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8800" y="6321520"/>
                  <a:ext cx="45190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41EB6B-CA1F-C9F6-C246-3F201A215DBD}"/>
                    </a:ext>
                  </a:extLst>
                </p14:cNvPr>
                <p14:cNvContentPartPr/>
                <p14:nvPr/>
              </p14:nvContentPartPr>
              <p14:xfrm>
                <a:off x="5488640" y="6522760"/>
                <a:ext cx="261360" cy="211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41EB6B-CA1F-C9F6-C246-3F201A215D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70640" y="6505120"/>
                  <a:ext cx="297000" cy="247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B85070A-9B94-33BA-1B2A-67810C208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3292" y="5144253"/>
            <a:ext cx="1994252" cy="159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C994-B67D-DB8B-3E63-B0B0B4F5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3355"/>
            <a:ext cx="10515600" cy="1325563"/>
          </a:xfrm>
        </p:spPr>
        <p:txBody>
          <a:bodyPr/>
          <a:lstStyle/>
          <a:p>
            <a:r>
              <a:rPr lang="en-US" dirty="0"/>
              <a:t>Soft voting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ACC52-5161-3507-3AB2-79392CFD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65" y="724915"/>
            <a:ext cx="8158336" cy="2365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206E3-D73D-8F24-0A0D-E4FAAC48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665" y="3284637"/>
            <a:ext cx="7657952" cy="3065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41367-FC8B-E51F-D81E-89029985A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4885807"/>
            <a:ext cx="1669945" cy="14641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40B7F4E-AEAC-F551-D4E8-326EB2480733}"/>
              </a:ext>
            </a:extLst>
          </p:cNvPr>
          <p:cNvGrpSpPr/>
          <p:nvPr/>
        </p:nvGrpSpPr>
        <p:grpSpPr>
          <a:xfrm>
            <a:off x="5153480" y="5984200"/>
            <a:ext cx="5218920" cy="252360"/>
            <a:chOff x="5153480" y="5984200"/>
            <a:chExt cx="521892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C2925D-E479-A497-18C3-3826525E04FF}"/>
                    </a:ext>
                  </a:extLst>
                </p14:cNvPr>
                <p14:cNvContentPartPr/>
                <p14:nvPr/>
              </p14:nvContentPartPr>
              <p14:xfrm>
                <a:off x="5161040" y="6116320"/>
                <a:ext cx="5211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C2925D-E479-A497-18C3-3826525E04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43040" y="6098320"/>
                  <a:ext cx="5247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EA50D1-39DF-B87D-9629-81750564264F}"/>
                    </a:ext>
                  </a:extLst>
                </p14:cNvPr>
                <p14:cNvContentPartPr/>
                <p14:nvPr/>
              </p14:nvContentPartPr>
              <p14:xfrm>
                <a:off x="5153480" y="5984200"/>
                <a:ext cx="180720" cy="252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EA50D1-39DF-B87D-9629-8175056426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35480" y="5966200"/>
                  <a:ext cx="216360" cy="28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7891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7E9-1A2B-E074-95D6-F62A25193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33" y="1130829"/>
            <a:ext cx="9144000" cy="2387600"/>
          </a:xfrm>
        </p:spPr>
        <p:txBody>
          <a:bodyPr/>
          <a:lstStyle/>
          <a:p>
            <a:r>
              <a:rPr lang="en-US" dirty="0"/>
              <a:t>3) </a:t>
            </a:r>
            <a:r>
              <a:rPr lang="en-US" sz="6000" dirty="0"/>
              <a:t>Bagging and pasting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8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7E9-1A2B-E074-95D6-F62A25193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9867" y="660400"/>
            <a:ext cx="4665134" cy="851430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70850-9648-B248-267C-6CCDCAE18C14}"/>
              </a:ext>
            </a:extLst>
          </p:cNvPr>
          <p:cNvSpPr txBox="1"/>
          <p:nvPr/>
        </p:nvSpPr>
        <p:spPr>
          <a:xfrm>
            <a:off x="1566334" y="2345265"/>
            <a:ext cx="93556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Bagging and pasting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49048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2E5AEE-7A8D-443A-C031-1EB4D344954E}"/>
              </a:ext>
            </a:extLst>
          </p:cNvPr>
          <p:cNvSpPr txBox="1"/>
          <p:nvPr/>
        </p:nvSpPr>
        <p:spPr>
          <a:xfrm>
            <a:off x="379306" y="922867"/>
            <a:ext cx="114333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the same training algorithm for every model/predictor but train them on different random subsets of the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sampling is performed </a:t>
            </a:r>
            <a:r>
              <a:rPr lang="en-US" sz="2400" b="1" dirty="0">
                <a:highlight>
                  <a:srgbClr val="FFFF00"/>
                </a:highlight>
              </a:rPr>
              <a:t>with replacement</a:t>
            </a:r>
            <a:r>
              <a:rPr lang="en-US" sz="2400" b="1" dirty="0"/>
              <a:t>        </a:t>
            </a:r>
            <a:r>
              <a:rPr lang="en-US" sz="2400" b="1" dirty="0">
                <a:highlight>
                  <a:srgbClr val="FFFF00"/>
                </a:highlight>
              </a:rPr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sampling is performed </a:t>
            </a:r>
            <a:r>
              <a:rPr lang="en-US" sz="2400" b="1" dirty="0">
                <a:highlight>
                  <a:srgbClr val="FFFF00"/>
                </a:highlight>
              </a:rPr>
              <a:t>without replacement</a:t>
            </a:r>
            <a:r>
              <a:rPr lang="en-US" sz="2400" b="1" dirty="0"/>
              <a:t>        </a:t>
            </a:r>
            <a:r>
              <a:rPr lang="en-US" sz="2400" b="1" dirty="0">
                <a:highlight>
                  <a:srgbClr val="FFFF00"/>
                </a:highlight>
              </a:rPr>
              <a:t>pasting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once all models/predictors are trained, the ensemble can make a prediction for a new instance by simply aggregating the predictions of all models/predictors</a:t>
            </a:r>
          </a:p>
          <a:p>
            <a:endParaRPr lang="en-US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A35E22-943E-80D3-85BA-10F6C3B78436}"/>
              </a:ext>
            </a:extLst>
          </p:cNvPr>
          <p:cNvCxnSpPr>
            <a:cxnSpLocks/>
          </p:cNvCxnSpPr>
          <p:nvPr/>
        </p:nvCxnSpPr>
        <p:spPr>
          <a:xfrm>
            <a:off x="7003625" y="2622100"/>
            <a:ext cx="416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6D4183-16CA-5AF5-72FF-043E514F3A4C}"/>
              </a:ext>
            </a:extLst>
          </p:cNvPr>
          <p:cNvCxnSpPr>
            <a:cxnSpLocks/>
          </p:cNvCxnSpPr>
          <p:nvPr/>
        </p:nvCxnSpPr>
        <p:spPr>
          <a:xfrm>
            <a:off x="7481146" y="3355312"/>
            <a:ext cx="416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BFB41CE-EB24-8312-FCCB-2094F27E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1" y="2080524"/>
            <a:ext cx="2997200" cy="18877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2FCBD5-4D69-9336-01A9-1EF6200A6DFD}"/>
              </a:ext>
            </a:extLst>
          </p:cNvPr>
          <p:cNvSpPr txBox="1"/>
          <p:nvPr/>
        </p:nvSpPr>
        <p:spPr>
          <a:xfrm>
            <a:off x="5287347" y="19062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called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C99410-EE4B-851F-E380-B4E6A0948AFD}"/>
              </a:ext>
            </a:extLst>
          </p:cNvPr>
          <p:cNvSpPr/>
          <p:nvPr/>
        </p:nvSpPr>
        <p:spPr>
          <a:xfrm rot="5400000">
            <a:off x="6480710" y="355310"/>
            <a:ext cx="178261" cy="4064160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45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BBF2CC-AABB-5108-4FA3-13CA355A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4" y="0"/>
            <a:ext cx="3682466" cy="4148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6D1376-E208-A0F0-DA1F-E83F60EB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1" y="76200"/>
            <a:ext cx="3682466" cy="4148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7F5C7-EE18-AFB8-9E1F-B87FC4AC660F}"/>
              </a:ext>
            </a:extLst>
          </p:cNvPr>
          <p:cNvCxnSpPr>
            <a:cxnSpLocks/>
          </p:cNvCxnSpPr>
          <p:nvPr/>
        </p:nvCxnSpPr>
        <p:spPr>
          <a:xfrm>
            <a:off x="5537200" y="0"/>
            <a:ext cx="0" cy="68580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878063-DABF-87C2-B71B-74F75C0EA548}"/>
              </a:ext>
            </a:extLst>
          </p:cNvPr>
          <p:cNvSpPr txBox="1"/>
          <p:nvPr/>
        </p:nvSpPr>
        <p:spPr>
          <a:xfrm>
            <a:off x="174128" y="4377267"/>
            <a:ext cx="52817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suppose you have a dataset with 12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each model, you want to draw </a:t>
            </a:r>
            <a:r>
              <a:rPr lang="en-US" sz="1400" b="1" dirty="0"/>
              <a:t>6 random samples</a:t>
            </a:r>
            <a:r>
              <a:rPr lang="en-US" sz="1400" dirty="0"/>
              <a:t> from these 12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you're </a:t>
            </a:r>
            <a:r>
              <a:rPr lang="en-US" sz="1400" b="1" dirty="0"/>
              <a:t>sampling with replacement</a:t>
            </a:r>
            <a:r>
              <a:rPr lang="en-US" sz="1400" dirty="0"/>
              <a:t>, then for each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Font typeface="+mj-lt"/>
              <a:buAutoNum type="arabicPeriod"/>
            </a:pPr>
            <a:r>
              <a:rPr lang="en-US" sz="1400" dirty="0"/>
              <a:t>randomly select a data point from the 12 data points.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record that selection, but then </a:t>
            </a:r>
            <a:r>
              <a:rPr lang="en-US" sz="1400" b="1" dirty="0"/>
              <a:t>put that data point back into the pool</a:t>
            </a:r>
            <a:r>
              <a:rPr lang="en-US" sz="1400" dirty="0"/>
              <a:t> of 12 data points, </a:t>
            </a:r>
            <a:r>
              <a:rPr lang="en-US" sz="1400" b="1" dirty="0"/>
              <a:t>so it can be selected again</a:t>
            </a:r>
            <a:r>
              <a:rPr lang="en-US" sz="1400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repeat this process 6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98F73-8445-A7A3-4FC9-D35E1BA79690}"/>
              </a:ext>
            </a:extLst>
          </p:cNvPr>
          <p:cNvSpPr txBox="1"/>
          <p:nvPr/>
        </p:nvSpPr>
        <p:spPr>
          <a:xfrm>
            <a:off x="6239667" y="4377267"/>
            <a:ext cx="54722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suppose you have a dataset with 12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each model, you want to draw </a:t>
            </a:r>
            <a:r>
              <a:rPr lang="en-US" sz="1400" b="1" dirty="0"/>
              <a:t>6 random samples</a:t>
            </a:r>
            <a:r>
              <a:rPr lang="en-US" sz="1400" dirty="0"/>
              <a:t> from these 12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you're </a:t>
            </a:r>
            <a:r>
              <a:rPr lang="en-US" sz="1400" b="1" dirty="0"/>
              <a:t>sampling without replacement</a:t>
            </a:r>
            <a:r>
              <a:rPr lang="en-US" sz="1400" dirty="0"/>
              <a:t>, then for each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Font typeface="+mj-lt"/>
              <a:buAutoNum type="arabicPeriod"/>
            </a:pPr>
            <a:r>
              <a:rPr lang="en-US" sz="1400" dirty="0"/>
              <a:t>randomly select a data point from the 12 data points.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record that selection, but </a:t>
            </a:r>
            <a:r>
              <a:rPr lang="en-US" sz="1400" b="1" dirty="0"/>
              <a:t>do not</a:t>
            </a:r>
            <a:r>
              <a:rPr lang="en-US" sz="1400" dirty="0"/>
              <a:t> </a:t>
            </a:r>
            <a:r>
              <a:rPr lang="en-US" sz="1400" b="1" dirty="0"/>
              <a:t>put that data point back </a:t>
            </a:r>
          </a:p>
          <a:p>
            <a:pPr lvl="1"/>
            <a:r>
              <a:rPr lang="en-US" sz="1400" b="1" dirty="0"/>
              <a:t>into the pool</a:t>
            </a:r>
            <a:r>
              <a:rPr lang="en-US" sz="1400" dirty="0"/>
              <a:t> of 12 data points, </a:t>
            </a:r>
            <a:r>
              <a:rPr lang="en-US" sz="1400" b="1" dirty="0"/>
              <a:t>so it can’t be selected again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3.repeat this process 6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382997-C684-5048-F317-A0AAF1A8A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623" y="1895375"/>
            <a:ext cx="219519" cy="167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1A5EBA-D492-386D-3194-025888DD1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07" y="1811611"/>
            <a:ext cx="219519" cy="1675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752B19-E781-187A-9785-A69FF5F61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271" y="1567096"/>
            <a:ext cx="222809" cy="1606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F11C59-8B96-8F12-3FF6-661F57A22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849" y="1574291"/>
            <a:ext cx="180834" cy="1534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DE406A-CAC3-E33C-ECDB-CC4AAD6FC6A4}"/>
              </a:ext>
            </a:extLst>
          </p:cNvPr>
          <p:cNvSpPr txBox="1"/>
          <p:nvPr/>
        </p:nvSpPr>
        <p:spPr>
          <a:xfrm>
            <a:off x="4082494" y="209788"/>
            <a:ext cx="1203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bagging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AE60BE-AFFE-E7AA-FECA-ECD83560CF40}"/>
              </a:ext>
            </a:extLst>
          </p:cNvPr>
          <p:cNvSpPr txBox="1"/>
          <p:nvPr/>
        </p:nvSpPr>
        <p:spPr>
          <a:xfrm>
            <a:off x="10760286" y="209788"/>
            <a:ext cx="1203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pasting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BC42164-16D5-D0A7-035F-4EDC9CEBE939}"/>
                  </a:ext>
                </a:extLst>
              </p14:cNvPr>
              <p14:cNvContentPartPr/>
              <p14:nvPr/>
            </p14:nvContentPartPr>
            <p14:xfrm>
              <a:off x="1969008" y="52920"/>
              <a:ext cx="304200" cy="8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BC42164-16D5-D0A7-035F-4EDC9CEBE9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3008" y="16920"/>
                <a:ext cx="375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829A4FC-EFB8-458E-1EEC-3715D78CC5B0}"/>
                  </a:ext>
                </a:extLst>
              </p14:cNvPr>
              <p14:cNvContentPartPr/>
              <p14:nvPr/>
            </p14:nvContentPartPr>
            <p14:xfrm>
              <a:off x="7790568" y="115920"/>
              <a:ext cx="307080" cy="74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829A4FC-EFB8-458E-1EEC-3715D78CC5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4568" y="79920"/>
                <a:ext cx="37872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6BB2697-EBAD-4E63-4FE9-FA9E1FB215ED}"/>
              </a:ext>
            </a:extLst>
          </p:cNvPr>
          <p:cNvGrpSpPr/>
          <p:nvPr/>
        </p:nvGrpSpPr>
        <p:grpSpPr>
          <a:xfrm>
            <a:off x="2322624" y="59952"/>
            <a:ext cx="317160" cy="20160"/>
            <a:chOff x="2322624" y="59952"/>
            <a:chExt cx="317160" cy="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DB55A60-C7AC-1CC1-3441-91281B319440}"/>
                    </a:ext>
                  </a:extLst>
                </p14:cNvPr>
                <p14:cNvContentPartPr/>
                <p14:nvPr/>
              </p14:nvContentPartPr>
              <p14:xfrm>
                <a:off x="2322624" y="59952"/>
                <a:ext cx="317160" cy="20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DB55A60-C7AC-1CC1-3441-91281B3194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86624" y="24312"/>
                  <a:ext cx="388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D2D4E03-480D-652F-F1DA-41DD4B6EEF2C}"/>
                    </a:ext>
                  </a:extLst>
                </p14:cNvPr>
                <p14:cNvContentPartPr/>
                <p14:nvPr/>
              </p14:nvContentPartPr>
              <p14:xfrm>
                <a:off x="2444304" y="60672"/>
                <a:ext cx="17604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D2D4E03-480D-652F-F1DA-41DD4B6EEF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8664" y="25032"/>
                  <a:ext cx="24768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0738B3A-E9ED-2EF7-AED7-70A0CC0E4DE6}"/>
                  </a:ext>
                </a:extLst>
              </p14:cNvPr>
              <p14:cNvContentPartPr/>
              <p14:nvPr/>
            </p14:nvContentPartPr>
            <p14:xfrm>
              <a:off x="8125824" y="127632"/>
              <a:ext cx="505800" cy="24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0738B3A-E9ED-2EF7-AED7-70A0CC0E4D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89824" y="91992"/>
                <a:ext cx="577440" cy="964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08E6A81-7CD4-2BEF-26DD-ED6FFA009068}"/>
              </a:ext>
            </a:extLst>
          </p:cNvPr>
          <p:cNvSpPr txBox="1"/>
          <p:nvPr/>
        </p:nvSpPr>
        <p:spPr>
          <a:xfrm>
            <a:off x="7698142" y="-28427"/>
            <a:ext cx="1505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training 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EEAC9B-4523-8431-9413-7EEC12863142}"/>
              </a:ext>
            </a:extLst>
          </p:cNvPr>
          <p:cNvSpPr txBox="1"/>
          <p:nvPr/>
        </p:nvSpPr>
        <p:spPr>
          <a:xfrm>
            <a:off x="1921553" y="-51471"/>
            <a:ext cx="15057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training set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258AF9A-47F6-E25A-1D48-700668AE69C0}"/>
                  </a:ext>
                </a:extLst>
              </p14:cNvPr>
              <p14:cNvContentPartPr/>
              <p14:nvPr/>
            </p14:nvContentPartPr>
            <p14:xfrm>
              <a:off x="1333440" y="212580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258AF9A-47F6-E25A-1D48-700668AE69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7440" y="20898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F0CC43B-5320-C35F-F1AF-63CD154BF5F0}"/>
                  </a:ext>
                </a:extLst>
              </p14:cNvPr>
              <p14:cNvContentPartPr/>
              <p14:nvPr/>
            </p14:nvContentPartPr>
            <p14:xfrm>
              <a:off x="6682320" y="2141280"/>
              <a:ext cx="62640" cy="228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F0CC43B-5320-C35F-F1AF-63CD154BF5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46320" y="2105280"/>
                <a:ext cx="1342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DC98131-B5D3-90C1-CD6F-0C2644B186F1}"/>
                  </a:ext>
                </a:extLst>
              </p14:cNvPr>
              <p14:cNvContentPartPr/>
              <p14:nvPr/>
            </p14:nvContentPartPr>
            <p14:xfrm>
              <a:off x="6751440" y="2178720"/>
              <a:ext cx="366120" cy="130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DC98131-B5D3-90C1-CD6F-0C2644B186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15440" y="2143080"/>
                <a:ext cx="437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3417FBA-F755-CDC5-5B8E-889E72D6299D}"/>
                  </a:ext>
                </a:extLst>
              </p14:cNvPr>
              <p14:cNvContentPartPr/>
              <p14:nvPr/>
            </p14:nvContentPartPr>
            <p14:xfrm>
              <a:off x="7688520" y="2192400"/>
              <a:ext cx="506160" cy="117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3417FBA-F755-CDC5-5B8E-889E72D629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52520" y="2156400"/>
                <a:ext cx="577800" cy="1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633ED1C-73B9-F1A5-604E-0604FC970CC9}"/>
              </a:ext>
            </a:extLst>
          </p:cNvPr>
          <p:cNvGrpSpPr/>
          <p:nvPr/>
        </p:nvGrpSpPr>
        <p:grpSpPr>
          <a:xfrm>
            <a:off x="9206280" y="2183760"/>
            <a:ext cx="512280" cy="135360"/>
            <a:chOff x="9206280" y="2183760"/>
            <a:chExt cx="51228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09671E-B0C3-D142-A1CF-16C97D8B15F7}"/>
                    </a:ext>
                  </a:extLst>
                </p14:cNvPr>
                <p14:cNvContentPartPr/>
                <p14:nvPr/>
              </p14:nvContentPartPr>
              <p14:xfrm>
                <a:off x="9206280" y="2183760"/>
                <a:ext cx="512280" cy="135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09671E-B0C3-D142-A1CF-16C97D8B15F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70280" y="2148120"/>
                  <a:ext cx="583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19DCF92-6BAA-747E-F4D8-F7FAE795FB69}"/>
                    </a:ext>
                  </a:extLst>
                </p14:cNvPr>
                <p14:cNvContentPartPr/>
                <p14:nvPr/>
              </p14:nvContentPartPr>
              <p14:xfrm>
                <a:off x="9654480" y="2187000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19DCF92-6BAA-747E-F4D8-F7FAE795FB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18480" y="215100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349EC9B-FB2B-D00D-D694-322084D20899}"/>
                  </a:ext>
                </a:extLst>
              </p14:cNvPr>
              <p14:cNvContentPartPr/>
              <p14:nvPr/>
            </p14:nvContentPartPr>
            <p14:xfrm>
              <a:off x="2459880" y="3871080"/>
              <a:ext cx="463680" cy="619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349EC9B-FB2B-D00D-D694-322084D2089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23880" y="3835080"/>
                <a:ext cx="535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7745799-CE67-7D28-59FF-8278ADE67317}"/>
                  </a:ext>
                </a:extLst>
              </p14:cNvPr>
              <p14:cNvContentPartPr/>
              <p14:nvPr/>
            </p14:nvContentPartPr>
            <p14:xfrm>
              <a:off x="8277480" y="3968640"/>
              <a:ext cx="469800" cy="85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7745799-CE67-7D28-59FF-8278ADE6731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41840" y="3932640"/>
                <a:ext cx="5414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BC05055-020B-11CC-2713-5A3EBB811A18}"/>
                  </a:ext>
                </a:extLst>
              </p14:cNvPr>
              <p14:cNvContentPartPr/>
              <p14:nvPr/>
            </p14:nvContentPartPr>
            <p14:xfrm>
              <a:off x="6676920" y="3238560"/>
              <a:ext cx="478440" cy="160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BC05055-020B-11CC-2713-5A3EBB811A1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40920" y="3202560"/>
                <a:ext cx="5500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6ACAC20-3CD2-7B99-6CA9-28F15F1E56AA}"/>
                  </a:ext>
                </a:extLst>
              </p14:cNvPr>
              <p14:cNvContentPartPr/>
              <p14:nvPr/>
            </p14:nvContentPartPr>
            <p14:xfrm>
              <a:off x="7986240" y="3283920"/>
              <a:ext cx="398160" cy="116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6ACAC20-3CD2-7B99-6CA9-28F15F1E56A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50600" y="3248280"/>
                <a:ext cx="4698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3032166-574E-2C8D-F9A8-5318F15ABF1B}"/>
                  </a:ext>
                </a:extLst>
              </p14:cNvPr>
              <p14:cNvContentPartPr/>
              <p14:nvPr/>
            </p14:nvContentPartPr>
            <p14:xfrm>
              <a:off x="9826560" y="3276720"/>
              <a:ext cx="601200" cy="108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3032166-574E-2C8D-F9A8-5318F15ABF1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790560" y="3240720"/>
                <a:ext cx="6728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F11F8AB-5F39-DF2C-6081-574BC3E776D8}"/>
                  </a:ext>
                </a:extLst>
              </p14:cNvPr>
              <p14:cNvContentPartPr/>
              <p14:nvPr/>
            </p14:nvContentPartPr>
            <p14:xfrm>
              <a:off x="906840" y="3169080"/>
              <a:ext cx="385920" cy="94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F11F8AB-5F39-DF2C-6081-574BC3E776D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70840" y="3133440"/>
                <a:ext cx="4575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03ED5F5-CE6A-848D-1B25-0F838514969C}"/>
                  </a:ext>
                </a:extLst>
              </p14:cNvPr>
              <p14:cNvContentPartPr/>
              <p14:nvPr/>
            </p14:nvContentPartPr>
            <p14:xfrm>
              <a:off x="975240" y="3252240"/>
              <a:ext cx="297000" cy="42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03ED5F5-CE6A-848D-1B25-0F838514969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9240" y="3216240"/>
                <a:ext cx="3686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4FA7DAA-B3F3-9CA8-1FE6-38428170AD36}"/>
                  </a:ext>
                </a:extLst>
              </p14:cNvPr>
              <p14:cNvContentPartPr/>
              <p14:nvPr/>
            </p14:nvContentPartPr>
            <p14:xfrm>
              <a:off x="2135520" y="3177000"/>
              <a:ext cx="419400" cy="130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4FA7DAA-B3F3-9CA8-1FE6-38428170AD3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99520" y="3141360"/>
                <a:ext cx="49104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7E4DDB2-1075-AF18-7A1F-613C64B10B73}"/>
              </a:ext>
            </a:extLst>
          </p:cNvPr>
          <p:cNvGrpSpPr/>
          <p:nvPr/>
        </p:nvGrpSpPr>
        <p:grpSpPr>
          <a:xfrm>
            <a:off x="4050720" y="3192840"/>
            <a:ext cx="488160" cy="106920"/>
            <a:chOff x="4050720" y="3192840"/>
            <a:chExt cx="48816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7472C04-04DE-5BA5-C15A-48376464278C}"/>
                    </a:ext>
                  </a:extLst>
                </p14:cNvPr>
                <p14:cNvContentPartPr/>
                <p14:nvPr/>
              </p14:nvContentPartPr>
              <p14:xfrm>
                <a:off x="4050720" y="3192840"/>
                <a:ext cx="488160" cy="106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7472C04-04DE-5BA5-C15A-4837646427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14720" y="3156840"/>
                  <a:ext cx="559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13CF9FE-557E-7114-E10B-236A008138E1}"/>
                    </a:ext>
                  </a:extLst>
                </p14:cNvPr>
                <p14:cNvContentPartPr/>
                <p14:nvPr/>
              </p14:nvContentPartPr>
              <p14:xfrm>
                <a:off x="4335840" y="3207960"/>
                <a:ext cx="159480" cy="9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13CF9FE-557E-7114-E10B-236A008138E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99840" y="3171960"/>
                  <a:ext cx="23112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29A409-050A-579C-C504-AE03C0ADC6DB}"/>
              </a:ext>
            </a:extLst>
          </p:cNvPr>
          <p:cNvGrpSpPr/>
          <p:nvPr/>
        </p:nvGrpSpPr>
        <p:grpSpPr>
          <a:xfrm>
            <a:off x="1727904" y="2145144"/>
            <a:ext cx="609840" cy="165600"/>
            <a:chOff x="1727904" y="2145144"/>
            <a:chExt cx="60984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7BA9174-9544-4FF1-312D-BD5B2734ED44}"/>
                    </a:ext>
                  </a:extLst>
                </p14:cNvPr>
                <p14:cNvContentPartPr/>
                <p14:nvPr/>
              </p14:nvContentPartPr>
              <p14:xfrm>
                <a:off x="1727904" y="2291664"/>
                <a:ext cx="217080" cy="19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7BA9174-9544-4FF1-312D-BD5B2734ED4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91904" y="2256024"/>
                  <a:ext cx="288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88E128E-6136-1EC4-0490-913B5066A627}"/>
                    </a:ext>
                  </a:extLst>
                </p14:cNvPr>
                <p14:cNvContentPartPr/>
                <p14:nvPr/>
              </p14:nvContentPartPr>
              <p14:xfrm>
                <a:off x="1980984" y="2145144"/>
                <a:ext cx="356760" cy="86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88E128E-6136-1EC4-0490-913B5066A62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44984" y="2109504"/>
                  <a:ext cx="42840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D6F03DC-352B-E839-EB39-C2BB43239674}"/>
                  </a:ext>
                </a:extLst>
              </p14:cNvPr>
              <p14:cNvContentPartPr/>
              <p14:nvPr/>
            </p14:nvContentPartPr>
            <p14:xfrm>
              <a:off x="3291744" y="2125704"/>
              <a:ext cx="502920" cy="149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D6F03DC-352B-E839-EB39-C2BB4323967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255744" y="2090064"/>
                <a:ext cx="5745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BD3A887-4BC6-2D79-84DC-7C8F6DE79AD1}"/>
                  </a:ext>
                </a:extLst>
              </p14:cNvPr>
              <p14:cNvContentPartPr/>
              <p14:nvPr/>
            </p14:nvContentPartPr>
            <p14:xfrm>
              <a:off x="901704" y="2046864"/>
              <a:ext cx="413640" cy="238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BD3A887-4BC6-2D79-84DC-7C8F6DE79AD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65704" y="2011224"/>
                <a:ext cx="485280" cy="3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759785C4-1EF9-7F0A-4315-2896B123A0DE}"/>
              </a:ext>
            </a:extLst>
          </p:cNvPr>
          <p:cNvGrpSpPr/>
          <p:nvPr/>
        </p:nvGrpSpPr>
        <p:grpSpPr>
          <a:xfrm>
            <a:off x="1914024" y="2114184"/>
            <a:ext cx="519120" cy="56880"/>
            <a:chOff x="1914024" y="2114184"/>
            <a:chExt cx="519120" cy="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B79276-2586-828F-0C5B-03DAF5CC40B6}"/>
                    </a:ext>
                  </a:extLst>
                </p14:cNvPr>
                <p14:cNvContentPartPr/>
                <p14:nvPr/>
              </p14:nvContentPartPr>
              <p14:xfrm>
                <a:off x="1914024" y="2114184"/>
                <a:ext cx="519120" cy="56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B79276-2586-828F-0C5B-03DAF5CC40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78384" y="2078184"/>
                  <a:ext cx="590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803269B-76B9-53B0-82AD-2A932776C779}"/>
                    </a:ext>
                  </a:extLst>
                </p14:cNvPr>
                <p14:cNvContentPartPr/>
                <p14:nvPr/>
              </p14:nvContentPartPr>
              <p14:xfrm>
                <a:off x="2194464" y="2115264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803269B-76B9-53B0-82AD-2A932776C7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58464" y="207962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7D8D61F-FC76-9007-3DD5-EAEBEBB85AA7}"/>
                  </a:ext>
                </a:extLst>
              </p14:cNvPr>
              <p14:cNvContentPartPr/>
              <p14:nvPr/>
            </p14:nvContentPartPr>
            <p14:xfrm>
              <a:off x="3626904" y="2103024"/>
              <a:ext cx="189720" cy="3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7D8D61F-FC76-9007-3DD5-EAEBEBB85AA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90904" y="2067024"/>
                <a:ext cx="261360" cy="7560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06D8147D-1F28-0BB2-D33C-34646D46C234}"/>
              </a:ext>
            </a:extLst>
          </p:cNvPr>
          <p:cNvSpPr txBox="1"/>
          <p:nvPr/>
        </p:nvSpPr>
        <p:spPr>
          <a:xfrm>
            <a:off x="991266" y="3091876"/>
            <a:ext cx="1671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model/</a:t>
            </a:r>
          </a:p>
          <a:p>
            <a:r>
              <a:rPr lang="en-US" sz="1100" dirty="0"/>
              <a:t>predictor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34A202-6CD2-2E7B-B928-BB35694ECD19}"/>
              </a:ext>
            </a:extLst>
          </p:cNvPr>
          <p:cNvSpPr txBox="1"/>
          <p:nvPr/>
        </p:nvSpPr>
        <p:spPr>
          <a:xfrm>
            <a:off x="2614567" y="3103576"/>
            <a:ext cx="1671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model/</a:t>
            </a:r>
          </a:p>
          <a:p>
            <a:r>
              <a:rPr lang="en-US" sz="1100" dirty="0"/>
              <a:t>predictor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28FCFF-132E-6AE4-FC00-CEE38D831F32}"/>
              </a:ext>
            </a:extLst>
          </p:cNvPr>
          <p:cNvSpPr txBox="1"/>
          <p:nvPr/>
        </p:nvSpPr>
        <p:spPr>
          <a:xfrm>
            <a:off x="3872181" y="3091876"/>
            <a:ext cx="1671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model/</a:t>
            </a:r>
          </a:p>
          <a:p>
            <a:r>
              <a:rPr lang="en-US" sz="1100" dirty="0"/>
              <a:t>predictor 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2A6A41-B40C-ECC5-6B60-21F021A5CAF9}"/>
              </a:ext>
            </a:extLst>
          </p:cNvPr>
          <p:cNvSpPr txBox="1"/>
          <p:nvPr/>
        </p:nvSpPr>
        <p:spPr>
          <a:xfrm>
            <a:off x="9691198" y="3169080"/>
            <a:ext cx="1671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model/</a:t>
            </a:r>
          </a:p>
          <a:p>
            <a:r>
              <a:rPr lang="en-US" sz="1100" dirty="0"/>
              <a:t>predictor 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F5D5149-CFBD-ED47-7C64-623649E9C702}"/>
              </a:ext>
            </a:extLst>
          </p:cNvPr>
          <p:cNvSpPr txBox="1"/>
          <p:nvPr/>
        </p:nvSpPr>
        <p:spPr>
          <a:xfrm>
            <a:off x="8462158" y="3169079"/>
            <a:ext cx="1671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model/</a:t>
            </a:r>
          </a:p>
          <a:p>
            <a:r>
              <a:rPr lang="en-US" sz="1100" dirty="0"/>
              <a:t>predictor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5B7825-0016-4EA9-E4F2-0636E223D260}"/>
              </a:ext>
            </a:extLst>
          </p:cNvPr>
          <p:cNvSpPr txBox="1"/>
          <p:nvPr/>
        </p:nvSpPr>
        <p:spPr>
          <a:xfrm>
            <a:off x="6862411" y="3168079"/>
            <a:ext cx="1671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model/</a:t>
            </a:r>
          </a:p>
          <a:p>
            <a:r>
              <a:rPr lang="en-US" sz="1100" dirty="0"/>
              <a:t>predictor 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BCAE5A-3B67-3C58-45A1-96FCCD82DD70}"/>
              </a:ext>
            </a:extLst>
          </p:cNvPr>
          <p:cNvSpPr txBox="1"/>
          <p:nvPr/>
        </p:nvSpPr>
        <p:spPr>
          <a:xfrm>
            <a:off x="2159364" y="3751363"/>
            <a:ext cx="1727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aggregation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732AE1-809A-C73E-E266-3E11F6B3C209}"/>
              </a:ext>
            </a:extLst>
          </p:cNvPr>
          <p:cNvSpPr txBox="1"/>
          <p:nvPr/>
        </p:nvSpPr>
        <p:spPr>
          <a:xfrm>
            <a:off x="7986240" y="3828604"/>
            <a:ext cx="1727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aggregation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0EC520-F6DA-6D0C-D76D-BC4F38BC13D7}"/>
              </a:ext>
            </a:extLst>
          </p:cNvPr>
          <p:cNvSpPr txBox="1"/>
          <p:nvPr/>
        </p:nvSpPr>
        <p:spPr>
          <a:xfrm>
            <a:off x="761341" y="1979139"/>
            <a:ext cx="881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subset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C34A14D-0F7C-ECDE-5F0E-1C5E4A497AA4}"/>
              </a:ext>
            </a:extLst>
          </p:cNvPr>
          <p:cNvSpPr txBox="1"/>
          <p:nvPr/>
        </p:nvSpPr>
        <p:spPr>
          <a:xfrm>
            <a:off x="1911110" y="1977189"/>
            <a:ext cx="881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subset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7D3EB4-A5D0-EB15-0C16-F6163632FC44}"/>
              </a:ext>
            </a:extLst>
          </p:cNvPr>
          <p:cNvSpPr txBox="1"/>
          <p:nvPr/>
        </p:nvSpPr>
        <p:spPr>
          <a:xfrm>
            <a:off x="3985550" y="1992713"/>
            <a:ext cx="881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subset 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686212-40D8-2C6C-66A0-284DA35918F4}"/>
              </a:ext>
            </a:extLst>
          </p:cNvPr>
          <p:cNvSpPr txBox="1"/>
          <p:nvPr/>
        </p:nvSpPr>
        <p:spPr>
          <a:xfrm>
            <a:off x="6582946" y="2053669"/>
            <a:ext cx="881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subset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B274D9E-9340-2159-9E81-1BA4FE72A7D0}"/>
              </a:ext>
            </a:extLst>
          </p:cNvPr>
          <p:cNvSpPr txBox="1"/>
          <p:nvPr/>
        </p:nvSpPr>
        <p:spPr>
          <a:xfrm>
            <a:off x="7740150" y="2053669"/>
            <a:ext cx="881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subset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A505E74-90EF-D5E1-EBEA-B56053D00B67}"/>
              </a:ext>
            </a:extLst>
          </p:cNvPr>
          <p:cNvSpPr txBox="1"/>
          <p:nvPr/>
        </p:nvSpPr>
        <p:spPr>
          <a:xfrm>
            <a:off x="9826560" y="2053669"/>
            <a:ext cx="881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subset n</a:t>
            </a:r>
          </a:p>
        </p:txBody>
      </p:sp>
    </p:spTree>
    <p:extLst>
      <p:ext uri="{BB962C8B-B14F-4D97-AF65-F5344CB8AC3E}">
        <p14:creationId xmlns:p14="http://schemas.microsoft.com/office/powerpoint/2010/main" val="1204933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02FC2-17F8-982F-C154-E1B929772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75" y="0"/>
            <a:ext cx="9739050" cy="6074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44990-06C3-C3C1-1A94-5589E701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24" y="1000919"/>
            <a:ext cx="1005151" cy="1024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99CE23-D26A-CCD3-2906-AD3173D16AE4}"/>
              </a:ext>
            </a:extLst>
          </p:cNvPr>
          <p:cNvSpPr txBox="1"/>
          <p:nvPr/>
        </p:nvSpPr>
        <p:spPr>
          <a:xfrm>
            <a:off x="10965525" y="3901320"/>
            <a:ext cx="110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more wiggle </a:t>
            </a:r>
            <a:r>
              <a:rPr lang="en-US" dirty="0" err="1"/>
              <a:t>wiggle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7C06E-2CA9-2EC7-FAAC-11E825EF5DC7}"/>
              </a:ext>
            </a:extLst>
          </p:cNvPr>
          <p:cNvSpPr txBox="1"/>
          <p:nvPr/>
        </p:nvSpPr>
        <p:spPr>
          <a:xfrm>
            <a:off x="-64214" y="6145956"/>
            <a:ext cx="12320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Averaging multiple “wiggly” models can reduce </a:t>
            </a:r>
            <a:r>
              <a:rPr lang="en-US" b="1" dirty="0">
                <a:highlight>
                  <a:srgbClr val="FFFF00"/>
                </a:highlight>
              </a:rPr>
              <a:t>overfitting</a:t>
            </a:r>
            <a:r>
              <a:rPr lang="en-US" dirty="0">
                <a:highlight>
                  <a:srgbClr val="FFFF00"/>
                </a:highlight>
              </a:rPr>
              <a:t> and variance, leading to </a:t>
            </a:r>
            <a:r>
              <a:rPr lang="en-US" b="1" dirty="0">
                <a:highlight>
                  <a:srgbClr val="FFFF00"/>
                </a:highlight>
              </a:rPr>
              <a:t>smoother</a:t>
            </a:r>
            <a:r>
              <a:rPr lang="en-US" dirty="0">
                <a:highlight>
                  <a:srgbClr val="FFFF00"/>
                </a:highlight>
              </a:rPr>
              <a:t> and more </a:t>
            </a:r>
            <a:r>
              <a:rPr lang="en-US" b="1" dirty="0">
                <a:highlight>
                  <a:srgbClr val="FFFF00"/>
                </a:highlight>
              </a:rPr>
              <a:t>stable</a:t>
            </a:r>
            <a:r>
              <a:rPr lang="en-US" dirty="0">
                <a:highlight>
                  <a:srgbClr val="FFFF00"/>
                </a:highlight>
              </a:rPr>
              <a:t> predictions!</a:t>
            </a:r>
            <a:endParaRPr lang="ro-RO" dirty="0">
              <a:highlight>
                <a:srgbClr val="FFFF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63826-11E1-D54E-9D35-74A5580F0B36}"/>
              </a:ext>
            </a:extLst>
          </p:cNvPr>
          <p:cNvGrpSpPr/>
          <p:nvPr/>
        </p:nvGrpSpPr>
        <p:grpSpPr>
          <a:xfrm>
            <a:off x="9914254" y="3164064"/>
            <a:ext cx="1665360" cy="702360"/>
            <a:chOff x="9914254" y="3164064"/>
            <a:chExt cx="1665360" cy="70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C85D9C-159A-00DD-4FCC-D1DFA7D404A1}"/>
                    </a:ext>
                  </a:extLst>
                </p14:cNvPr>
                <p14:cNvContentPartPr/>
                <p14:nvPr/>
              </p14:nvContentPartPr>
              <p14:xfrm>
                <a:off x="9914254" y="3164064"/>
                <a:ext cx="1559520" cy="618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C85D9C-159A-00DD-4FCC-D1DFA7D404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96254" y="3146424"/>
                  <a:ext cx="159516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2A2CE3B-A8B0-3321-B229-92134BC142BB}"/>
                    </a:ext>
                  </a:extLst>
                </p14:cNvPr>
                <p14:cNvContentPartPr/>
                <p14:nvPr/>
              </p14:nvContentPartPr>
              <p14:xfrm>
                <a:off x="11300974" y="3668784"/>
                <a:ext cx="278640" cy="197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2A2CE3B-A8B0-3321-B229-92134BC142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83334" y="3651144"/>
                  <a:ext cx="314280" cy="23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9336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A73-BA7F-5923-772F-DBA4DD2F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388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Code part</a:t>
            </a:r>
          </a:p>
        </p:txBody>
      </p:sp>
    </p:spTree>
    <p:extLst>
      <p:ext uri="{BB962C8B-B14F-4D97-AF65-F5344CB8AC3E}">
        <p14:creationId xmlns:p14="http://schemas.microsoft.com/office/powerpoint/2010/main" val="2795785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DFF609-59B9-8D6A-BDA9-62758DF6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51" y="384717"/>
            <a:ext cx="7611537" cy="133368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140C0B0-925E-089C-254A-F3EB0BFB4097}"/>
              </a:ext>
            </a:extLst>
          </p:cNvPr>
          <p:cNvSpPr/>
          <p:nvPr/>
        </p:nvSpPr>
        <p:spPr>
          <a:xfrm>
            <a:off x="5232400" y="1908221"/>
            <a:ext cx="711200" cy="14122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524B1F-4A61-EB87-27FE-3F7D1A60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626" y="3429000"/>
            <a:ext cx="4464972" cy="34053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99DD98-D557-06E1-AB4F-C3E949CD224A}"/>
              </a:ext>
            </a:extLst>
          </p:cNvPr>
          <p:cNvSpPr txBox="1"/>
          <p:nvPr/>
        </p:nvSpPr>
        <p:spPr>
          <a:xfrm>
            <a:off x="5831840" y="2037080"/>
            <a:ext cx="3162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plot_dataset</a:t>
            </a:r>
            <a:r>
              <a:rPr lang="en-US" sz="2000" b="1" dirty="0">
                <a:solidFill>
                  <a:srgbClr val="FF0000"/>
                </a:solidFill>
              </a:rPr>
              <a:t>() function from lab 3 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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98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A73-BA7F-5923-772F-DBA4DD2F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388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Bagging</a:t>
            </a:r>
          </a:p>
        </p:txBody>
      </p:sp>
    </p:spTree>
    <p:extLst>
      <p:ext uri="{BB962C8B-B14F-4D97-AF65-F5344CB8AC3E}">
        <p14:creationId xmlns:p14="http://schemas.microsoft.com/office/powerpoint/2010/main" val="4056077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589E63-07A9-790A-FA3A-CABC1F1E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32" y="450168"/>
            <a:ext cx="5907813" cy="2293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86B31-CC14-A40C-66B5-C0091ED19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25" y="4971472"/>
            <a:ext cx="5076875" cy="1253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A83B8-2EB9-E1E5-CD57-9FBA5A68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51" y="4861406"/>
            <a:ext cx="5173095" cy="1463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65B662-A018-5DDD-DEF3-F9111B4A7AEA}"/>
              </a:ext>
            </a:extLst>
          </p:cNvPr>
          <p:cNvSpPr txBox="1"/>
          <p:nvPr/>
        </p:nvSpPr>
        <p:spPr>
          <a:xfrm>
            <a:off x="995323" y="4492074"/>
            <a:ext cx="488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accuracy for a single decision tree classifier: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F7F30-20B1-FA29-0498-937B99EF6107}"/>
              </a:ext>
            </a:extLst>
          </p:cNvPr>
          <p:cNvSpPr txBox="1"/>
          <p:nvPr/>
        </p:nvSpPr>
        <p:spPr>
          <a:xfrm>
            <a:off x="6694651" y="4492074"/>
            <a:ext cx="488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accuracy the bagging classifier: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1CAE26-FDFB-F029-3BFF-C906A3077BF7}"/>
              </a:ext>
            </a:extLst>
          </p:cNvPr>
          <p:cNvSpPr txBox="1"/>
          <p:nvPr/>
        </p:nvSpPr>
        <p:spPr>
          <a:xfrm>
            <a:off x="8883095" y="738201"/>
            <a:ext cx="2192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an ensemble of 500 decision tree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C3952F-6323-D42E-F026-6C4B1F6756F4}"/>
              </a:ext>
            </a:extLst>
          </p:cNvPr>
          <p:cNvGrpSpPr/>
          <p:nvPr/>
        </p:nvGrpSpPr>
        <p:grpSpPr>
          <a:xfrm>
            <a:off x="7805907" y="1095200"/>
            <a:ext cx="1114560" cy="488520"/>
            <a:chOff x="7805907" y="1095200"/>
            <a:chExt cx="111456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E6BFEB-0F5D-049A-D265-A548FA42D637}"/>
                    </a:ext>
                  </a:extLst>
                </p14:cNvPr>
                <p14:cNvContentPartPr/>
                <p14:nvPr/>
              </p14:nvContentPartPr>
              <p14:xfrm>
                <a:off x="7805907" y="1144160"/>
                <a:ext cx="1049400" cy="439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E6BFEB-0F5D-049A-D265-A548FA42D6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88267" y="1126160"/>
                  <a:ext cx="10850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A602C19-F027-C1D2-74CC-4EFDEEF93830}"/>
                    </a:ext>
                  </a:extLst>
                </p14:cNvPr>
                <p14:cNvContentPartPr/>
                <p14:nvPr/>
              </p14:nvContentPartPr>
              <p14:xfrm>
                <a:off x="8720307" y="1095200"/>
                <a:ext cx="200160" cy="182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A602C19-F027-C1D2-74CC-4EFDEEF938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02667" y="1077200"/>
                  <a:ext cx="23580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63DDE4-C3BF-8E36-DCA4-AA0EED3F7EEC}"/>
              </a:ext>
            </a:extLst>
          </p:cNvPr>
          <p:cNvGrpSpPr/>
          <p:nvPr/>
        </p:nvGrpSpPr>
        <p:grpSpPr>
          <a:xfrm>
            <a:off x="2178027" y="1706840"/>
            <a:ext cx="1124280" cy="283320"/>
            <a:chOff x="2178027" y="1706840"/>
            <a:chExt cx="11242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AB7752-6CDD-91F9-84D0-1338432FD3F7}"/>
                    </a:ext>
                  </a:extLst>
                </p14:cNvPr>
                <p14:cNvContentPartPr/>
                <p14:nvPr/>
              </p14:nvContentPartPr>
              <p14:xfrm>
                <a:off x="2196027" y="1828160"/>
                <a:ext cx="1106280" cy="162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AB7752-6CDD-91F9-84D0-1338432FD3F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78027" y="1810160"/>
                  <a:ext cx="1141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0562992-C3EA-8C0D-583E-86C80657B606}"/>
                    </a:ext>
                  </a:extLst>
                </p14:cNvPr>
                <p14:cNvContentPartPr/>
                <p14:nvPr/>
              </p14:nvContentPartPr>
              <p14:xfrm>
                <a:off x="2178027" y="1706840"/>
                <a:ext cx="149760" cy="24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0562992-C3EA-8C0D-583E-86C80657B6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60027" y="1689200"/>
                  <a:ext cx="185400" cy="28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03F8836-B672-139C-583D-C54622F02AAD}"/>
              </a:ext>
            </a:extLst>
          </p:cNvPr>
          <p:cNvSpPr txBox="1"/>
          <p:nvPr/>
        </p:nvSpPr>
        <p:spPr>
          <a:xfrm>
            <a:off x="301787" y="1047384"/>
            <a:ext cx="23903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decision tree is trained on 100 training instances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FD9A94-7717-BA3D-9640-BC70DED8368C}"/>
              </a:ext>
            </a:extLst>
          </p:cNvPr>
          <p:cNvSpPr txBox="1"/>
          <p:nvPr/>
        </p:nvSpPr>
        <p:spPr>
          <a:xfrm>
            <a:off x="9182420" y="2777774"/>
            <a:ext cx="2937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100 training instances are randomly sampled from the training set </a:t>
            </a:r>
            <a:r>
              <a:rPr lang="en-US" b="1" dirty="0"/>
              <a:t>with replacement           bagging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F25CDE-B1E6-A6CF-3AF2-5212F13EAA3E}"/>
              </a:ext>
            </a:extLst>
          </p:cNvPr>
          <p:cNvGrpSpPr/>
          <p:nvPr/>
        </p:nvGrpSpPr>
        <p:grpSpPr>
          <a:xfrm>
            <a:off x="6468507" y="2082320"/>
            <a:ext cx="2624400" cy="1100520"/>
            <a:chOff x="6468507" y="2082320"/>
            <a:chExt cx="2624400" cy="11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879FF5E-93AA-D383-A3F8-5AC6C4A827DD}"/>
                    </a:ext>
                  </a:extLst>
                </p14:cNvPr>
                <p14:cNvContentPartPr/>
                <p14:nvPr/>
              </p14:nvContentPartPr>
              <p14:xfrm>
                <a:off x="6468507" y="2082320"/>
                <a:ext cx="2486880" cy="999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879FF5E-93AA-D383-A3F8-5AC6C4A82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50507" y="2064680"/>
                  <a:ext cx="2522520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67FC2D-E2EE-E87B-BD3B-C4A2A680C4F0}"/>
                    </a:ext>
                  </a:extLst>
                </p14:cNvPr>
                <p14:cNvContentPartPr/>
                <p14:nvPr/>
              </p14:nvContentPartPr>
              <p14:xfrm>
                <a:off x="8804547" y="2937680"/>
                <a:ext cx="288360" cy="245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67FC2D-E2EE-E87B-BD3B-C4A2A680C4F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86547" y="2920040"/>
                  <a:ext cx="324000" cy="2808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CE4EC7-4EF3-71E5-FE97-752D20365CAA}"/>
              </a:ext>
            </a:extLst>
          </p:cNvPr>
          <p:cNvCxnSpPr>
            <a:cxnSpLocks/>
          </p:cNvCxnSpPr>
          <p:nvPr/>
        </p:nvCxnSpPr>
        <p:spPr>
          <a:xfrm>
            <a:off x="10659402" y="3782034"/>
            <a:ext cx="416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212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BD3D38-6B8E-D8F3-76DD-1340ED83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2379132"/>
            <a:ext cx="11023600" cy="439660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703A1D76-4028-BA09-AC29-5C74F97239B7}"/>
              </a:ext>
            </a:extLst>
          </p:cNvPr>
          <p:cNvSpPr/>
          <p:nvPr/>
        </p:nvSpPr>
        <p:spPr>
          <a:xfrm>
            <a:off x="5367866" y="350354"/>
            <a:ext cx="829734" cy="19864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00FCA-B6EA-3CC1-EDE6-0ACB42CF0FBB}"/>
              </a:ext>
            </a:extLst>
          </p:cNvPr>
          <p:cNvSpPr txBox="1"/>
          <p:nvPr/>
        </p:nvSpPr>
        <p:spPr>
          <a:xfrm>
            <a:off x="6009640" y="775547"/>
            <a:ext cx="3422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plot_decision_boundary</a:t>
            </a:r>
            <a:r>
              <a:rPr lang="en-US" sz="2000" b="1" dirty="0">
                <a:solidFill>
                  <a:srgbClr val="FF0000"/>
                </a:solidFill>
              </a:rPr>
              <a:t>()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function already done in lab</a:t>
            </a:r>
          </a:p>
        </p:txBody>
      </p:sp>
    </p:spTree>
    <p:extLst>
      <p:ext uri="{BB962C8B-B14F-4D97-AF65-F5344CB8AC3E}">
        <p14:creationId xmlns:p14="http://schemas.microsoft.com/office/powerpoint/2010/main" val="2286597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A73-BA7F-5923-772F-DBA4DD2F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388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Pasting</a:t>
            </a:r>
          </a:p>
        </p:txBody>
      </p:sp>
    </p:spTree>
    <p:extLst>
      <p:ext uri="{BB962C8B-B14F-4D97-AF65-F5344CB8AC3E}">
        <p14:creationId xmlns:p14="http://schemas.microsoft.com/office/powerpoint/2010/main" val="4130066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589E63-07A9-790A-FA3A-CABC1F1E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32" y="450168"/>
            <a:ext cx="5907813" cy="2293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A83B8-2EB9-E1E5-CD57-9FBA5A68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51" y="4861406"/>
            <a:ext cx="5173095" cy="1463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65B662-A018-5DDD-DEF3-F9111B4A7AEA}"/>
              </a:ext>
            </a:extLst>
          </p:cNvPr>
          <p:cNvSpPr txBox="1"/>
          <p:nvPr/>
        </p:nvSpPr>
        <p:spPr>
          <a:xfrm>
            <a:off x="995323" y="4492074"/>
            <a:ext cx="488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accuracy for a single decision tree classifier: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F7F30-20B1-FA29-0498-937B99EF6107}"/>
              </a:ext>
            </a:extLst>
          </p:cNvPr>
          <p:cNvSpPr txBox="1"/>
          <p:nvPr/>
        </p:nvSpPr>
        <p:spPr>
          <a:xfrm>
            <a:off x="6694651" y="4492074"/>
            <a:ext cx="488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accuracy the pasting classifier: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1CAE26-FDFB-F029-3BFF-C906A3077BF7}"/>
              </a:ext>
            </a:extLst>
          </p:cNvPr>
          <p:cNvSpPr txBox="1"/>
          <p:nvPr/>
        </p:nvSpPr>
        <p:spPr>
          <a:xfrm>
            <a:off x="8883095" y="738201"/>
            <a:ext cx="2192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an ensemble of 500 decision tree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C3952F-6323-D42E-F026-6C4B1F6756F4}"/>
              </a:ext>
            </a:extLst>
          </p:cNvPr>
          <p:cNvGrpSpPr/>
          <p:nvPr/>
        </p:nvGrpSpPr>
        <p:grpSpPr>
          <a:xfrm>
            <a:off x="7805907" y="1095200"/>
            <a:ext cx="1114560" cy="488520"/>
            <a:chOff x="7805907" y="1095200"/>
            <a:chExt cx="111456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E6BFEB-0F5D-049A-D265-A548FA42D637}"/>
                    </a:ext>
                  </a:extLst>
                </p14:cNvPr>
                <p14:cNvContentPartPr/>
                <p14:nvPr/>
              </p14:nvContentPartPr>
              <p14:xfrm>
                <a:off x="7805907" y="1144160"/>
                <a:ext cx="1049400" cy="439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E6BFEB-0F5D-049A-D265-A548FA42D6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87907" y="1126160"/>
                  <a:ext cx="10850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A602C19-F027-C1D2-74CC-4EFDEEF93830}"/>
                    </a:ext>
                  </a:extLst>
                </p14:cNvPr>
                <p14:cNvContentPartPr/>
                <p14:nvPr/>
              </p14:nvContentPartPr>
              <p14:xfrm>
                <a:off x="8720307" y="1095200"/>
                <a:ext cx="200160" cy="182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A602C19-F027-C1D2-74CC-4EFDEEF938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02307" y="1077200"/>
                  <a:ext cx="23580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63DDE4-C3BF-8E36-DCA4-AA0EED3F7EEC}"/>
              </a:ext>
            </a:extLst>
          </p:cNvPr>
          <p:cNvGrpSpPr/>
          <p:nvPr/>
        </p:nvGrpSpPr>
        <p:grpSpPr>
          <a:xfrm>
            <a:off x="2178027" y="1706840"/>
            <a:ext cx="1124280" cy="283320"/>
            <a:chOff x="2178027" y="1706840"/>
            <a:chExt cx="11242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AB7752-6CDD-91F9-84D0-1338432FD3F7}"/>
                    </a:ext>
                  </a:extLst>
                </p14:cNvPr>
                <p14:cNvContentPartPr/>
                <p14:nvPr/>
              </p14:nvContentPartPr>
              <p14:xfrm>
                <a:off x="2196027" y="1828160"/>
                <a:ext cx="1106280" cy="162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AB7752-6CDD-91F9-84D0-1338432FD3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78033" y="1810160"/>
                  <a:ext cx="1141908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0562992-C3EA-8C0D-583E-86C80657B606}"/>
                    </a:ext>
                  </a:extLst>
                </p14:cNvPr>
                <p14:cNvContentPartPr/>
                <p14:nvPr/>
              </p14:nvContentPartPr>
              <p14:xfrm>
                <a:off x="2178027" y="1706840"/>
                <a:ext cx="149760" cy="24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0562992-C3EA-8C0D-583E-86C80657B6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0070" y="1688840"/>
                  <a:ext cx="185315" cy="28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03F8836-B672-139C-583D-C54622F02AAD}"/>
              </a:ext>
            </a:extLst>
          </p:cNvPr>
          <p:cNvSpPr txBox="1"/>
          <p:nvPr/>
        </p:nvSpPr>
        <p:spPr>
          <a:xfrm>
            <a:off x="301787" y="1047384"/>
            <a:ext cx="23903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decision tree is trained on 100 training instances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FD9A94-7717-BA3D-9640-BC70DED8368C}"/>
              </a:ext>
            </a:extLst>
          </p:cNvPr>
          <p:cNvSpPr txBox="1"/>
          <p:nvPr/>
        </p:nvSpPr>
        <p:spPr>
          <a:xfrm>
            <a:off x="9182420" y="2777774"/>
            <a:ext cx="2937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100 training instances are randomly sampled from the training set </a:t>
            </a:r>
            <a:r>
              <a:rPr lang="en-US" b="1" dirty="0"/>
              <a:t>without replacement           pasting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F25CDE-B1E6-A6CF-3AF2-5212F13EAA3E}"/>
              </a:ext>
            </a:extLst>
          </p:cNvPr>
          <p:cNvGrpSpPr/>
          <p:nvPr/>
        </p:nvGrpSpPr>
        <p:grpSpPr>
          <a:xfrm>
            <a:off x="6468507" y="2082320"/>
            <a:ext cx="2624400" cy="1100520"/>
            <a:chOff x="6468507" y="2082320"/>
            <a:chExt cx="2624400" cy="11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879FF5E-93AA-D383-A3F8-5AC6C4A827DD}"/>
                    </a:ext>
                  </a:extLst>
                </p14:cNvPr>
                <p14:cNvContentPartPr/>
                <p14:nvPr/>
              </p14:nvContentPartPr>
              <p14:xfrm>
                <a:off x="6468507" y="2082320"/>
                <a:ext cx="2486880" cy="999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879FF5E-93AA-D383-A3F8-5AC6C4A827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50510" y="2064320"/>
                  <a:ext cx="2522515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67FC2D-E2EE-E87B-BD3B-C4A2A680C4F0}"/>
                    </a:ext>
                  </a:extLst>
                </p14:cNvPr>
                <p14:cNvContentPartPr/>
                <p14:nvPr/>
              </p14:nvContentPartPr>
              <p14:xfrm>
                <a:off x="8804547" y="2937680"/>
                <a:ext cx="288360" cy="245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67FC2D-E2EE-E87B-BD3B-C4A2A680C4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86547" y="2919654"/>
                  <a:ext cx="324000" cy="280852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CE4EC7-4EF3-71E5-FE97-752D20365CAA}"/>
              </a:ext>
            </a:extLst>
          </p:cNvPr>
          <p:cNvCxnSpPr>
            <a:cxnSpLocks/>
          </p:cNvCxnSpPr>
          <p:nvPr/>
        </p:nvCxnSpPr>
        <p:spPr>
          <a:xfrm>
            <a:off x="10659402" y="3782034"/>
            <a:ext cx="416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FDC049A-2E9D-1574-F594-A9DCD45C70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5020" y="4982363"/>
            <a:ext cx="5315774" cy="1137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A4A0D-3CB7-2BAA-0AA7-49DA844E0C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1587" y="1870729"/>
            <a:ext cx="469491" cy="19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6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7E9-1A2B-E074-95D6-F62A25193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33" y="1130829"/>
            <a:ext cx="9144000" cy="2387600"/>
          </a:xfrm>
        </p:spPr>
        <p:txBody>
          <a:bodyPr/>
          <a:lstStyle/>
          <a:p>
            <a:r>
              <a:rPr lang="en-US" dirty="0"/>
              <a:t>1) </a:t>
            </a:r>
            <a:r>
              <a:rPr lang="en-US" sz="6000" dirty="0"/>
              <a:t>Decision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98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Down 5">
            <a:extLst>
              <a:ext uri="{FF2B5EF4-FFF2-40B4-BE49-F238E27FC236}">
                <a16:creationId xmlns:a16="http://schemas.microsoft.com/office/drawing/2014/main" id="{703A1D76-4028-BA09-AC29-5C74F97239B7}"/>
              </a:ext>
            </a:extLst>
          </p:cNvPr>
          <p:cNvSpPr/>
          <p:nvPr/>
        </p:nvSpPr>
        <p:spPr>
          <a:xfrm>
            <a:off x="5367866" y="350354"/>
            <a:ext cx="829734" cy="19864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00FCA-B6EA-3CC1-EDE6-0ACB42CF0FBB}"/>
              </a:ext>
            </a:extLst>
          </p:cNvPr>
          <p:cNvSpPr txBox="1"/>
          <p:nvPr/>
        </p:nvSpPr>
        <p:spPr>
          <a:xfrm>
            <a:off x="6009640" y="775547"/>
            <a:ext cx="3422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plot_decision_boundary</a:t>
            </a:r>
            <a:r>
              <a:rPr lang="en-US" sz="2000" b="1" dirty="0">
                <a:solidFill>
                  <a:srgbClr val="FF0000"/>
                </a:solidFill>
              </a:rPr>
              <a:t>()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function already done in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0B5D5-2E53-D772-D63E-2442C16D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2382013"/>
            <a:ext cx="11430000" cy="451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18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7E9-1A2B-E074-95D6-F62A25193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33" y="1130829"/>
            <a:ext cx="9144000" cy="2387600"/>
          </a:xfrm>
        </p:spPr>
        <p:txBody>
          <a:bodyPr/>
          <a:lstStyle/>
          <a:p>
            <a:r>
              <a:rPr lang="en-US" dirty="0"/>
              <a:t>4) </a:t>
            </a:r>
            <a:r>
              <a:rPr lang="en-US" sz="6000" dirty="0"/>
              <a:t>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58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573779-3713-19C1-22A8-2C93323F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66" y="2005917"/>
            <a:ext cx="10422467" cy="28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84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4CDB-C4B0-5C44-115C-AFB7D43F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66" y="894291"/>
            <a:ext cx="11336867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an ensemble of decision trees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generally trained via the bagging </a:t>
            </a:r>
            <a:r>
              <a:rPr lang="en-US" dirty="0"/>
              <a:t>method (or sometimes pasting), </a:t>
            </a:r>
            <a:r>
              <a:rPr lang="en-US" dirty="0">
                <a:highlight>
                  <a:srgbClr val="FFFF00"/>
                </a:highlight>
              </a:rPr>
              <a:t>typically with maximum number of samples set to the size of the training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8B18-49CE-80A7-7EC1-5CBAECE3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408" y="2718651"/>
            <a:ext cx="6235125" cy="37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1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A73-BA7F-5923-772F-DBA4DD2F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388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Code part</a:t>
            </a:r>
          </a:p>
        </p:txBody>
      </p:sp>
    </p:spTree>
    <p:extLst>
      <p:ext uri="{BB962C8B-B14F-4D97-AF65-F5344CB8AC3E}">
        <p14:creationId xmlns:p14="http://schemas.microsoft.com/office/powerpoint/2010/main" val="2588089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8E69F-08E3-0467-3FAB-050506D5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55" y="2040349"/>
            <a:ext cx="10932234" cy="209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92469-4E11-D08D-D80D-6EE21BB7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111" y="4241800"/>
            <a:ext cx="2391109" cy="2343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682F4EB-9524-E555-5661-270B37665B83}"/>
                  </a:ext>
                </a:extLst>
              </p14:cNvPr>
              <p14:cNvContentPartPr/>
              <p14:nvPr/>
            </p14:nvContentPartPr>
            <p14:xfrm>
              <a:off x="7120467" y="1287800"/>
              <a:ext cx="1327320" cy="144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682F4EB-9524-E555-5661-270B37665B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2467" y="1270160"/>
                <a:ext cx="1362960" cy="148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6BF3890-C47A-6220-1BCF-8112697DB91B}"/>
              </a:ext>
            </a:extLst>
          </p:cNvPr>
          <p:cNvGrpSpPr/>
          <p:nvPr/>
        </p:nvGrpSpPr>
        <p:grpSpPr>
          <a:xfrm>
            <a:off x="8305587" y="1125800"/>
            <a:ext cx="2642040" cy="1634400"/>
            <a:chOff x="8305587" y="1125800"/>
            <a:chExt cx="2642040" cy="163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4A161D-5444-B557-C0F3-9067C1459342}"/>
                    </a:ext>
                  </a:extLst>
                </p14:cNvPr>
                <p14:cNvContentPartPr/>
                <p14:nvPr/>
              </p14:nvContentPartPr>
              <p14:xfrm>
                <a:off x="8305587" y="1202840"/>
                <a:ext cx="253800" cy="249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4A161D-5444-B557-C0F3-9067C14593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87587" y="1184840"/>
                  <a:ext cx="289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C43332-E415-A9DD-B7AD-9FBD41E7B657}"/>
                    </a:ext>
                  </a:extLst>
                </p14:cNvPr>
                <p14:cNvContentPartPr/>
                <p14:nvPr/>
              </p14:nvContentPartPr>
              <p14:xfrm>
                <a:off x="8867907" y="1262960"/>
                <a:ext cx="555480" cy="1497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C43332-E415-A9DD-B7AD-9FBD41E7B6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50267" y="1245320"/>
                  <a:ext cx="591120" cy="15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D6A9B7-DAE1-9643-DAAA-9618CEB3427D}"/>
                    </a:ext>
                  </a:extLst>
                </p14:cNvPr>
                <p14:cNvContentPartPr/>
                <p14:nvPr/>
              </p14:nvContentPartPr>
              <p14:xfrm>
                <a:off x="8804907" y="1185200"/>
                <a:ext cx="247320" cy="228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D6A9B7-DAE1-9643-DAAA-9618CEB342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7267" y="1167560"/>
                  <a:ext cx="282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8625E5-1AFB-889F-DB4E-29C5C1E562DF}"/>
                    </a:ext>
                  </a:extLst>
                </p14:cNvPr>
                <p14:cNvContentPartPr/>
                <p14:nvPr/>
              </p14:nvContentPartPr>
              <p14:xfrm>
                <a:off x="9351387" y="1190600"/>
                <a:ext cx="1596240" cy="1552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8625E5-1AFB-889F-DB4E-29C5C1E562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33387" y="1172600"/>
                  <a:ext cx="1631880" cy="15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D4FAC6-E234-26A0-1600-A7E9961654D9}"/>
                    </a:ext>
                  </a:extLst>
                </p14:cNvPr>
                <p14:cNvContentPartPr/>
                <p14:nvPr/>
              </p14:nvContentPartPr>
              <p14:xfrm>
                <a:off x="9320427" y="1125800"/>
                <a:ext cx="202320" cy="237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D4FAC6-E234-26A0-1600-A7E9961654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02427" y="1108160"/>
                  <a:ext cx="237960" cy="27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7483136-D4AD-8D86-CE07-F493FA1099B5}"/>
              </a:ext>
            </a:extLst>
          </p:cNvPr>
          <p:cNvSpPr txBox="1"/>
          <p:nvPr/>
        </p:nvSpPr>
        <p:spPr>
          <a:xfrm>
            <a:off x="7567444" y="778952"/>
            <a:ext cx="300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 about them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532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7E9-1A2B-E074-95D6-F62A25193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33" y="1130829"/>
            <a:ext cx="9144000" cy="2387600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sz="6000" dirty="0"/>
              <a:t>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67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1605B6-2832-2C35-B46E-B7311956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31" y="232683"/>
            <a:ext cx="8972736" cy="2929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796E4-56D2-2543-01F1-0885B4436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406" y="3533919"/>
            <a:ext cx="9551188" cy="27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5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627E6-9140-A515-1272-D86B9B6A9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38226"/>
            <a:ext cx="11684000" cy="4351338"/>
          </a:xfrm>
        </p:spPr>
        <p:txBody>
          <a:bodyPr/>
          <a:lstStyle/>
          <a:p>
            <a:r>
              <a:rPr lang="en-US" dirty="0"/>
              <a:t>general idea of </a:t>
            </a:r>
            <a:r>
              <a:rPr lang="en-US" b="1" dirty="0">
                <a:highlight>
                  <a:srgbClr val="FFFF00"/>
                </a:highlight>
              </a:rPr>
              <a:t>boosting</a:t>
            </a:r>
            <a:r>
              <a:rPr lang="en-US" dirty="0"/>
              <a:t> methods: train models/predictors sequentially, each trying to correct its predecessor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AdaBoost</a:t>
            </a:r>
            <a:r>
              <a:rPr lang="en-US" dirty="0"/>
              <a:t>       new models/predictors pay more attention to the training instances that the predecessor underfitted</a:t>
            </a:r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gradient boosting</a:t>
            </a:r>
            <a:r>
              <a:rPr lang="en-US" b="1" dirty="0"/>
              <a:t>        </a:t>
            </a:r>
            <a:r>
              <a:rPr lang="en-US" dirty="0"/>
              <a:t>new models/predictors try to fit to the residual errors made by the previous predictor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C080AF-3320-0846-8C43-DAC7F0B286D2}"/>
              </a:ext>
            </a:extLst>
          </p:cNvPr>
          <p:cNvCxnSpPr>
            <a:cxnSpLocks/>
          </p:cNvCxnSpPr>
          <p:nvPr/>
        </p:nvCxnSpPr>
        <p:spPr>
          <a:xfrm>
            <a:off x="2319736" y="2698300"/>
            <a:ext cx="416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B39981-4160-A5F0-D95E-E80689673102}"/>
              </a:ext>
            </a:extLst>
          </p:cNvPr>
          <p:cNvCxnSpPr>
            <a:cxnSpLocks/>
          </p:cNvCxnSpPr>
          <p:nvPr/>
        </p:nvCxnSpPr>
        <p:spPr>
          <a:xfrm>
            <a:off x="3606670" y="4103767"/>
            <a:ext cx="416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761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69CFAF5-5E71-BAD1-924B-80D1F018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9" y="215900"/>
            <a:ext cx="8703733" cy="65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437556-DF37-965E-902B-FD30621139A1}"/>
                  </a:ext>
                </a:extLst>
              </p14:cNvPr>
              <p14:cNvContentPartPr/>
              <p14:nvPr/>
            </p14:nvContentPartPr>
            <p14:xfrm>
              <a:off x="8815140" y="342060"/>
              <a:ext cx="1438920" cy="757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437556-DF37-965E-902B-FD30621139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2140" y="279060"/>
                <a:ext cx="156456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4B4FEE-EA65-5B1C-C4C5-D6E2ECFF7368}"/>
                  </a:ext>
                </a:extLst>
              </p14:cNvPr>
              <p14:cNvContentPartPr/>
              <p14:nvPr/>
            </p14:nvContentPartPr>
            <p14:xfrm>
              <a:off x="1917180" y="6603900"/>
              <a:ext cx="2642400" cy="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4B4FEE-EA65-5B1C-C4C5-D6E2ECFF73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4540" y="6477900"/>
                <a:ext cx="276804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13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9439C9-AB65-6538-A416-7BD589F8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4" y="889046"/>
            <a:ext cx="9347200" cy="2362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1DDAD-8B02-0523-2418-2FB1017FB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7" y="3918441"/>
            <a:ext cx="8147850" cy="23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06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C052D-CD90-2A3D-473A-A4540A846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730111"/>
            <a:ext cx="10515600" cy="4351338"/>
          </a:xfrm>
        </p:spPr>
        <p:txBody>
          <a:bodyPr/>
          <a:lstStyle/>
          <a:p>
            <a:r>
              <a:rPr lang="en-US" dirty="0"/>
              <a:t>first train a base classifier (such as a decision tree) and use it to make predictions on the training set</a:t>
            </a:r>
          </a:p>
          <a:p>
            <a:endParaRPr lang="en-US" dirty="0"/>
          </a:p>
          <a:p>
            <a:r>
              <a:rPr lang="en-US" dirty="0"/>
              <a:t>increase the relative weights of misclassified training instances</a:t>
            </a:r>
          </a:p>
          <a:p>
            <a:endParaRPr lang="en-US" dirty="0"/>
          </a:p>
          <a:p>
            <a:r>
              <a:rPr lang="en-US" dirty="0"/>
              <a:t>train a second classifier using the updated weights, use it to make predictions on the training set, update the instance  weights and so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AD0FE-348D-ECE0-143C-F633E1351173}"/>
              </a:ext>
            </a:extLst>
          </p:cNvPr>
          <p:cNvSpPr txBox="1"/>
          <p:nvPr/>
        </p:nvSpPr>
        <p:spPr>
          <a:xfrm>
            <a:off x="0" y="67733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AdaBoost steps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5D4B7-BEAD-F27E-7E62-847511CA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32" y="4149305"/>
            <a:ext cx="2078668" cy="26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25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631F3-6576-5993-24C1-DF8655A1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13" y="184523"/>
            <a:ext cx="9004367" cy="25586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92F9BD-6092-A582-B47B-981927648080}"/>
              </a:ext>
            </a:extLst>
          </p:cNvPr>
          <p:cNvSpPr/>
          <p:nvPr/>
        </p:nvSpPr>
        <p:spPr>
          <a:xfrm>
            <a:off x="835272" y="4648200"/>
            <a:ext cx="75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ABC55-E165-BCCC-E712-BEF72690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773" y="3553700"/>
            <a:ext cx="8447654" cy="284981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C345300-B26F-55F0-6735-22ED7C890E9B}"/>
              </a:ext>
            </a:extLst>
          </p:cNvPr>
          <p:cNvSpPr/>
          <p:nvPr/>
        </p:nvSpPr>
        <p:spPr>
          <a:xfrm>
            <a:off x="5858929" y="2859436"/>
            <a:ext cx="524938" cy="9844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2DE6FA7-680E-E187-1467-136E90D29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542" y="6403511"/>
            <a:ext cx="119438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weights for all samples start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1/N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(where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the total number of samples, 4 in this case).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E2AAE6-8947-31A4-02B6-22C0CAE46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21" y="1083260"/>
            <a:ext cx="330959" cy="15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09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3B8C58-BD8F-D4FD-447F-7F477344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48" y="680720"/>
            <a:ext cx="9809013" cy="52527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019AF5-4237-20C1-DCAC-2611675977FC}"/>
              </a:ext>
            </a:extLst>
          </p:cNvPr>
          <p:cNvSpPr/>
          <p:nvPr/>
        </p:nvSpPr>
        <p:spPr>
          <a:xfrm>
            <a:off x="865752" y="2830176"/>
            <a:ext cx="75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A7A2F0-593A-03EE-969D-F0566CAD3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616" y="3514746"/>
            <a:ext cx="9856989" cy="2296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9F6C5-F3A4-D4BA-E52D-2CDE111CF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747" y="5933441"/>
            <a:ext cx="509658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96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4869A9-8FF5-EB21-680E-29F03F07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52" y="957125"/>
            <a:ext cx="8478413" cy="4943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CC7B81-0DF6-768B-1080-068FD3839D9F}"/>
              </a:ext>
            </a:extLst>
          </p:cNvPr>
          <p:cNvSpPr/>
          <p:nvPr/>
        </p:nvSpPr>
        <p:spPr>
          <a:xfrm>
            <a:off x="246260" y="2759056"/>
            <a:ext cx="1478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3, 4)</a:t>
            </a:r>
          </a:p>
        </p:txBody>
      </p:sp>
    </p:spTree>
    <p:extLst>
      <p:ext uri="{BB962C8B-B14F-4D97-AF65-F5344CB8AC3E}">
        <p14:creationId xmlns:p14="http://schemas.microsoft.com/office/powerpoint/2010/main" val="412473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AEEF5-DAFC-7E8E-4A3E-08372D79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37" y="424616"/>
            <a:ext cx="8274684" cy="3434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33E0B-DA1B-0662-1C4A-EABAEE21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36" y="4709790"/>
            <a:ext cx="8465108" cy="214821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80F5C4-0CD6-8064-9475-377DFB49CFC9}"/>
              </a:ext>
            </a:extLst>
          </p:cNvPr>
          <p:cNvSpPr/>
          <p:nvPr/>
        </p:nvSpPr>
        <p:spPr>
          <a:xfrm>
            <a:off x="5782590" y="4033546"/>
            <a:ext cx="406400" cy="6762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DBB7F5-B62B-5036-86C4-BF2C907D0D3F}"/>
              </a:ext>
            </a:extLst>
          </p:cNvPr>
          <p:cNvSpPr/>
          <p:nvPr/>
        </p:nvSpPr>
        <p:spPr>
          <a:xfrm>
            <a:off x="865752" y="2830176"/>
            <a:ext cx="75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5)</a:t>
            </a:r>
          </a:p>
        </p:txBody>
      </p:sp>
    </p:spTree>
    <p:extLst>
      <p:ext uri="{BB962C8B-B14F-4D97-AF65-F5344CB8AC3E}">
        <p14:creationId xmlns:p14="http://schemas.microsoft.com/office/powerpoint/2010/main" val="1390776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36CD3E-09B9-87D6-F2F1-25378957C417}"/>
              </a:ext>
            </a:extLst>
          </p:cNvPr>
          <p:cNvSpPr/>
          <p:nvPr/>
        </p:nvSpPr>
        <p:spPr>
          <a:xfrm>
            <a:off x="246260" y="2759056"/>
            <a:ext cx="1478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E0913-6A93-7FC3-4BB0-84EC8BB2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745" y="229385"/>
            <a:ext cx="9241915" cy="63992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C33FF6-C0A1-EF8E-E649-BCC8B3FFECFB}"/>
                  </a:ext>
                </a:extLst>
              </p14:cNvPr>
              <p14:cNvContentPartPr/>
              <p14:nvPr/>
            </p14:nvContentPartPr>
            <p14:xfrm>
              <a:off x="2986640" y="1936720"/>
              <a:ext cx="624960" cy="126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C33FF6-C0A1-EF8E-E649-BCC8B3FFEC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3640" y="1873720"/>
                <a:ext cx="7506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3F6DE3-1C62-61A8-D0F3-38F46A79BB9A}"/>
                  </a:ext>
                </a:extLst>
              </p14:cNvPr>
              <p14:cNvContentPartPr/>
              <p14:nvPr/>
            </p14:nvContentPartPr>
            <p14:xfrm>
              <a:off x="2044160" y="1896760"/>
              <a:ext cx="780480" cy="104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3F6DE3-1C62-61A8-D0F3-38F46A79BB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520" y="1833760"/>
                <a:ext cx="906120" cy="2304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25F241C-91BA-6B80-5490-8D3D224FE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1780" y="1847841"/>
            <a:ext cx="914528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54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0FDEA2-CA99-664F-E15D-7AA2E5B7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444" y="44114"/>
            <a:ext cx="8075112" cy="63532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5DFC68-79B0-2AFC-3832-43A1E2889240}"/>
              </a:ext>
            </a:extLst>
          </p:cNvPr>
          <p:cNvSpPr/>
          <p:nvPr/>
        </p:nvSpPr>
        <p:spPr>
          <a:xfrm>
            <a:off x="246260" y="2759056"/>
            <a:ext cx="1478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8, 9)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C4864E-D709-0D69-EB46-98405F071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459" y="2416115"/>
            <a:ext cx="7131541" cy="2190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120D96-30AD-9BCE-EE23-C0615897D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50" y="4606517"/>
            <a:ext cx="3042970" cy="225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08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605BE3-8D35-4CB6-935A-81180FF34214}"/>
              </a:ext>
            </a:extLst>
          </p:cNvPr>
          <p:cNvSpPr txBox="1"/>
          <p:nvPr/>
        </p:nvSpPr>
        <p:spPr>
          <a:xfrm>
            <a:off x="151597" y="155419"/>
            <a:ext cx="1221686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/>
              <a:t>Scopul:</a:t>
            </a:r>
            <a:br>
              <a:rPr lang="ro-RO" dirty="0"/>
            </a:br>
            <a:r>
              <a:rPr lang="en-US" dirty="0"/>
              <a:t>	</a:t>
            </a:r>
            <a:r>
              <a:rPr lang="ro-RO" i="1" dirty="0"/>
              <a:t>Să îmbunătățim un clasificator simplu (ex: un arbore mic de decizie) făcându-l să învețe mai mult din greșeli la fiecare pas.</a:t>
            </a:r>
            <a:endParaRPr lang="en-US" i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/>
              <a:t>Ideea de bază:</a:t>
            </a:r>
            <a:br>
              <a:rPr lang="ro-RO" dirty="0"/>
            </a:br>
            <a:r>
              <a:rPr lang="en-US" dirty="0"/>
              <a:t>	</a:t>
            </a:r>
            <a:r>
              <a:rPr lang="ro-RO" i="1" dirty="0"/>
              <a:t>În loc să dăm aceeași importanță tuturor exemplelor, AdaBoost </a:t>
            </a:r>
            <a:r>
              <a:rPr lang="ro-RO" b="1" i="1" dirty="0"/>
              <a:t>mărește </a:t>
            </a:r>
            <a:r>
              <a:rPr lang="en-US" b="1" i="1" dirty="0" err="1"/>
              <a:t>ponderea</a:t>
            </a:r>
            <a:r>
              <a:rPr lang="ro-RO" i="1" dirty="0"/>
              <a:t> celor clasificate greșit — ca următorul model să fie mai atent la ele.</a:t>
            </a:r>
            <a:endParaRPr lang="en-US" i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/>
              <a:t>Pașii principali:</a:t>
            </a:r>
            <a:endParaRPr lang="ro-RO" dirty="0"/>
          </a:p>
          <a:p>
            <a:r>
              <a:rPr lang="ro-RO" dirty="0"/>
              <a:t>🔹 Antrenăm primul clasificator pe toate exemplele (cu </a:t>
            </a:r>
            <a:r>
              <a:rPr lang="en-US" dirty="0" err="1"/>
              <a:t>ponderi</a:t>
            </a:r>
            <a:r>
              <a:rPr lang="ro-RO" dirty="0"/>
              <a:t> egale).</a:t>
            </a:r>
          </a:p>
          <a:p>
            <a:r>
              <a:rPr lang="ro-RO" dirty="0"/>
              <a:t>🔹 Vedem ce exemple a greșit și </a:t>
            </a:r>
            <a:r>
              <a:rPr lang="ro-RO" b="1" dirty="0"/>
              <a:t>le creștem </a:t>
            </a:r>
            <a:r>
              <a:rPr lang="en-US" b="1" dirty="0" err="1"/>
              <a:t>ponderea</a:t>
            </a:r>
            <a:r>
              <a:rPr lang="ro-RO" dirty="0"/>
              <a:t>.</a:t>
            </a:r>
          </a:p>
          <a:p>
            <a:r>
              <a:rPr lang="ro-RO" dirty="0"/>
              <a:t>🔹 Antrenăm un al doilea clasificator — acesta acordă </a:t>
            </a:r>
            <a:r>
              <a:rPr lang="ro-RO" b="1" dirty="0"/>
              <a:t>mai multă atenție</a:t>
            </a:r>
            <a:r>
              <a:rPr lang="ro-RO" dirty="0"/>
              <a:t> exemplelor dificile.</a:t>
            </a:r>
          </a:p>
          <a:p>
            <a:r>
              <a:rPr lang="ro-RO" dirty="0"/>
              <a:t>🔹 Repetăm procesul (ajustăm </a:t>
            </a:r>
            <a:r>
              <a:rPr lang="en-US" dirty="0" err="1"/>
              <a:t>ponderi</a:t>
            </a:r>
            <a:r>
              <a:rPr lang="ro-RO" dirty="0"/>
              <a:t>, adăugăm noi modele).</a:t>
            </a:r>
          </a:p>
          <a:p>
            <a:r>
              <a:rPr lang="ro-RO" dirty="0"/>
              <a:t>🔹 Predicția finală = combinația ponderată a tuturor clasificatorilor.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/>
              <a:t>De ce funcționează:</a:t>
            </a:r>
            <a:br>
              <a:rPr lang="ro-RO" dirty="0"/>
            </a:br>
            <a:r>
              <a:rPr lang="en-US" dirty="0"/>
              <a:t>	</a:t>
            </a:r>
            <a:r>
              <a:rPr lang="ro-RO" i="1" dirty="0"/>
              <a:t>Fiecare model nou se concentrează pe </a:t>
            </a:r>
            <a:r>
              <a:rPr lang="ro-RO" b="1" i="1" dirty="0"/>
              <a:t>erorile anterioare</a:t>
            </a:r>
            <a:r>
              <a:rPr lang="ro-RO" i="1" dirty="0"/>
              <a:t>, transformând o serie de clasificatori slabi într-un model puternic și robust.</a:t>
            </a:r>
            <a:endParaRPr lang="en-US" i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/>
              <a:t>Pe scurt:</a:t>
            </a:r>
            <a:br>
              <a:rPr lang="ro-RO" dirty="0"/>
            </a:br>
            <a:r>
              <a:rPr lang="en-US" dirty="0"/>
              <a:t>	</a:t>
            </a:r>
            <a:r>
              <a:rPr lang="ro-RO" dirty="0"/>
              <a:t> </a:t>
            </a:r>
            <a:r>
              <a:rPr lang="ro-RO" b="1" dirty="0"/>
              <a:t>AdaBoost</a:t>
            </a:r>
            <a:r>
              <a:rPr lang="ro-RO" dirty="0"/>
              <a:t> = </a:t>
            </a:r>
            <a:r>
              <a:rPr lang="ro-RO" i="1" dirty="0"/>
              <a:t>învățare din greșeli prin reponderarea exemplelor dificile.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51763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C052D-CD90-2A3D-473A-A4540A846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8" y="730111"/>
            <a:ext cx="11853332" cy="4351338"/>
          </a:xfrm>
        </p:spPr>
        <p:txBody>
          <a:bodyPr/>
          <a:lstStyle/>
          <a:p>
            <a:r>
              <a:rPr lang="en-US" dirty="0"/>
              <a:t>consider a regression problem where we use decision trees as predictors</a:t>
            </a:r>
          </a:p>
          <a:p>
            <a:r>
              <a:rPr lang="en-US" dirty="0"/>
              <a:t>train a first </a:t>
            </a:r>
            <a:r>
              <a:rPr lang="en-US" i="1" dirty="0" err="1"/>
              <a:t>DecisionTreeRegressor</a:t>
            </a:r>
            <a:r>
              <a:rPr lang="en-US" dirty="0"/>
              <a:t> on the training set</a:t>
            </a:r>
          </a:p>
          <a:p>
            <a:r>
              <a:rPr lang="en-US" dirty="0"/>
              <a:t>train a second </a:t>
            </a:r>
            <a:r>
              <a:rPr lang="en-US" i="1" dirty="0" err="1"/>
              <a:t>DecisionTreeRegressor</a:t>
            </a:r>
            <a:r>
              <a:rPr lang="en-US" dirty="0"/>
              <a:t>  on the residual errors made by the first one</a:t>
            </a:r>
          </a:p>
          <a:p>
            <a:r>
              <a:rPr lang="en-US" dirty="0"/>
              <a:t>train a third </a:t>
            </a:r>
            <a:r>
              <a:rPr lang="en-US" i="1" dirty="0" err="1"/>
              <a:t>DecisionTreeRegressor</a:t>
            </a:r>
            <a:r>
              <a:rPr lang="en-US" dirty="0"/>
              <a:t>  on the residual errors made by the second one</a:t>
            </a:r>
          </a:p>
          <a:p>
            <a:r>
              <a:rPr lang="en-US" dirty="0"/>
              <a:t>now we can make predictions on a new instance simply by adding up the predictions of all the 3 trees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AD0FE-348D-ECE0-143C-F633E1351173}"/>
              </a:ext>
            </a:extLst>
          </p:cNvPr>
          <p:cNvSpPr txBox="1"/>
          <p:nvPr/>
        </p:nvSpPr>
        <p:spPr>
          <a:xfrm>
            <a:off x="0" y="67733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 Boosting steps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5D4B7-BEAD-F27E-7E62-847511CA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332" y="4149305"/>
            <a:ext cx="2078668" cy="26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60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2C23B-6A18-A6D2-6FCC-A66F4B5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27" y="354009"/>
            <a:ext cx="10626946" cy="5724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9380A27-801C-1A34-DF4F-D82202791252}"/>
              </a:ext>
            </a:extLst>
          </p:cNvPr>
          <p:cNvGrpSpPr/>
          <p:nvPr/>
        </p:nvGrpSpPr>
        <p:grpSpPr>
          <a:xfrm>
            <a:off x="1083627" y="5937200"/>
            <a:ext cx="693000" cy="556560"/>
            <a:chOff x="1083627" y="5937200"/>
            <a:chExt cx="693000" cy="5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F3996D-9099-6EF7-CFE7-BFFC767DF2B2}"/>
                    </a:ext>
                  </a:extLst>
                </p14:cNvPr>
                <p14:cNvContentPartPr/>
                <p14:nvPr/>
              </p14:nvContentPartPr>
              <p14:xfrm>
                <a:off x="1083627" y="6020720"/>
                <a:ext cx="624240" cy="473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F3996D-9099-6EF7-CFE7-BFFC767DF2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5627" y="6003080"/>
                  <a:ext cx="6598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918937-4606-1AC0-2A4D-ACE6247C48D4}"/>
                    </a:ext>
                  </a:extLst>
                </p14:cNvPr>
                <p14:cNvContentPartPr/>
                <p14:nvPr/>
              </p14:nvContentPartPr>
              <p14:xfrm>
                <a:off x="1574667" y="5937200"/>
                <a:ext cx="201960" cy="20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918937-4606-1AC0-2A4D-ACE6247C48D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57027" y="5919200"/>
                  <a:ext cx="237600" cy="244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B7F7F44-5BE6-A4C7-2690-E56E1F95AD41}"/>
              </a:ext>
            </a:extLst>
          </p:cNvPr>
          <p:cNvSpPr txBox="1"/>
          <p:nvPr/>
        </p:nvSpPr>
        <p:spPr>
          <a:xfrm>
            <a:off x="154233" y="6488668"/>
            <a:ext cx="310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training 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DA07D6-9272-6E80-8502-641B40A07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9395" y="5580866"/>
            <a:ext cx="238126" cy="304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4E111E-66B5-13AE-8269-7E35D3583FB7}"/>
              </a:ext>
            </a:extLst>
          </p:cNvPr>
          <p:cNvSpPr txBox="1"/>
          <p:nvPr/>
        </p:nvSpPr>
        <p:spPr>
          <a:xfrm>
            <a:off x="10331583" y="5700156"/>
            <a:ext cx="57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14382A-4FD0-DD7C-48AC-AD57E54AE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513617" y="683956"/>
            <a:ext cx="277023" cy="2054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0D9D7-355A-4052-A002-194760C3F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145155" y="730777"/>
            <a:ext cx="161165" cy="2054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E11520-77B9-48B0-DBB5-663566970973}"/>
              </a:ext>
            </a:extLst>
          </p:cNvPr>
          <p:cNvSpPr txBox="1"/>
          <p:nvPr/>
        </p:nvSpPr>
        <p:spPr>
          <a:xfrm>
            <a:off x="2278313" y="409244"/>
            <a:ext cx="47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^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221B9-B410-052B-8B18-872C1BBE7F55}"/>
              </a:ext>
            </a:extLst>
          </p:cNvPr>
          <p:cNvSpPr txBox="1"/>
          <p:nvPr/>
        </p:nvSpPr>
        <p:spPr>
          <a:xfrm>
            <a:off x="4518593" y="409244"/>
            <a:ext cx="47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^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816A3-B075-652F-E5DA-313960637F83}"/>
              </a:ext>
            </a:extLst>
          </p:cNvPr>
          <p:cNvSpPr txBox="1"/>
          <p:nvPr/>
        </p:nvSpPr>
        <p:spPr>
          <a:xfrm>
            <a:off x="6994168" y="409244"/>
            <a:ext cx="47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^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F5356-B8E9-913E-6748-BC1B380C8233}"/>
              </a:ext>
            </a:extLst>
          </p:cNvPr>
          <p:cNvSpPr txBox="1"/>
          <p:nvPr/>
        </p:nvSpPr>
        <p:spPr>
          <a:xfrm>
            <a:off x="10552708" y="419180"/>
            <a:ext cx="47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^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4F5BEF-DE39-7203-554E-0B7AAFC83F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7502" y="2092342"/>
            <a:ext cx="216498" cy="4001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3E3916-847F-4C74-1F06-6FB27C1F0F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1233" y="2092342"/>
            <a:ext cx="217603" cy="4001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F6F2A8-E6FE-7AFA-F286-D341111A31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575" y="2116312"/>
            <a:ext cx="339125" cy="3521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7E9970-BA73-FF95-1C52-79FDAE708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1192" y="2116312"/>
            <a:ext cx="139077" cy="31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5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A4075-8E9A-C396-8FC4-50F07AD7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924"/>
            <a:ext cx="4017204" cy="2580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0ADB-C9A7-A314-3E77-2B25AAA6E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71" y="284924"/>
            <a:ext cx="6955909" cy="2584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46D2A1-FEAC-309E-0669-F8E8D901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5457"/>
            <a:ext cx="4017204" cy="2580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BFCA3-4C0A-8BA3-61E6-2A3CB718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499" y="3343409"/>
            <a:ext cx="6955910" cy="2580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1CD622-EEE4-1430-E3F0-39924B5A17A8}"/>
              </a:ext>
            </a:extLst>
          </p:cNvPr>
          <p:cNvSpPr txBox="1"/>
          <p:nvPr/>
        </p:nvSpPr>
        <p:spPr>
          <a:xfrm>
            <a:off x="1202267" y="3114133"/>
            <a:ext cx="239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moons dataset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6BE3947-A21F-E199-8F1B-FFE46EDDB564}"/>
              </a:ext>
            </a:extLst>
          </p:cNvPr>
          <p:cNvSpPr/>
          <p:nvPr/>
        </p:nvSpPr>
        <p:spPr>
          <a:xfrm>
            <a:off x="4017204" y="13330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E581C0B-93AF-6CC6-D3FD-4775AD738A3D}"/>
              </a:ext>
            </a:extLst>
          </p:cNvPr>
          <p:cNvSpPr/>
          <p:nvPr/>
        </p:nvSpPr>
        <p:spPr>
          <a:xfrm>
            <a:off x="4017204" y="465185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EABE0-80E4-4106-C2F5-DE761F5E97E1}"/>
              </a:ext>
            </a:extLst>
          </p:cNvPr>
          <p:cNvSpPr txBox="1"/>
          <p:nvPr/>
        </p:nvSpPr>
        <p:spPr>
          <a:xfrm>
            <a:off x="2008602" y="6068765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1E4E4-CF60-06FE-8958-FBA9993D0B91}"/>
              </a:ext>
            </a:extLst>
          </p:cNvPr>
          <p:cNvSpPr txBox="1"/>
          <p:nvPr/>
        </p:nvSpPr>
        <p:spPr>
          <a:xfrm>
            <a:off x="2008601" y="2633805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74BD1-1A4A-91BE-A4FD-061126C81592}"/>
              </a:ext>
            </a:extLst>
          </p:cNvPr>
          <p:cNvSpPr txBox="1"/>
          <p:nvPr/>
        </p:nvSpPr>
        <p:spPr>
          <a:xfrm>
            <a:off x="6783801" y="2782075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328366-C8BD-A0E7-0047-02D293BF73AE}"/>
              </a:ext>
            </a:extLst>
          </p:cNvPr>
          <p:cNvSpPr txBox="1"/>
          <p:nvPr/>
        </p:nvSpPr>
        <p:spPr>
          <a:xfrm>
            <a:off x="6783800" y="5808079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402E6-DF1D-471D-134B-78872FED58AD}"/>
              </a:ext>
            </a:extLst>
          </p:cNvPr>
          <p:cNvSpPr txBox="1"/>
          <p:nvPr/>
        </p:nvSpPr>
        <p:spPr>
          <a:xfrm>
            <a:off x="0" y="1390721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57D81B-F618-AF10-1D9E-DD3C207AE76D}"/>
              </a:ext>
            </a:extLst>
          </p:cNvPr>
          <p:cNvSpPr txBox="1"/>
          <p:nvPr/>
        </p:nvSpPr>
        <p:spPr>
          <a:xfrm>
            <a:off x="20591" y="4811254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65677-377E-8D5A-0428-C067B294779B}"/>
              </a:ext>
            </a:extLst>
          </p:cNvPr>
          <p:cNvSpPr txBox="1"/>
          <p:nvPr/>
        </p:nvSpPr>
        <p:spPr>
          <a:xfrm>
            <a:off x="5113737" y="1390721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C3B9C4-5A64-1548-7491-C454FECA4415}"/>
              </a:ext>
            </a:extLst>
          </p:cNvPr>
          <p:cNvSpPr txBox="1"/>
          <p:nvPr/>
        </p:nvSpPr>
        <p:spPr>
          <a:xfrm>
            <a:off x="4995612" y="4696282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43831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168E1C-AFF4-407C-14E2-11D2AD666FDB}"/>
              </a:ext>
            </a:extLst>
          </p:cNvPr>
          <p:cNvSpPr txBox="1"/>
          <p:nvPr/>
        </p:nvSpPr>
        <p:spPr>
          <a:xfrm>
            <a:off x="172090" y="271805"/>
            <a:ext cx="1191031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ro-RO" b="1" dirty="0"/>
              <a:t>Scopul:</a:t>
            </a:r>
            <a:br>
              <a:rPr lang="ro-RO" dirty="0"/>
            </a:br>
            <a:r>
              <a:rPr lang="en-US" dirty="0"/>
              <a:t>	</a:t>
            </a:r>
            <a:r>
              <a:rPr lang="ro-RO" i="1" dirty="0"/>
              <a:t>Să combinăm mai mulți arbori de decizie simpli (slabi) astfel încât fiecare să corecteze greșelile celui anterior.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ro-RO" b="1" dirty="0"/>
              <a:t>Ideea de bază:</a:t>
            </a:r>
            <a:br>
              <a:rPr lang="ro-RO" dirty="0"/>
            </a:br>
            <a:r>
              <a:rPr lang="en-US" dirty="0"/>
              <a:t>	</a:t>
            </a:r>
            <a:r>
              <a:rPr lang="ro-RO" i="1" dirty="0"/>
              <a:t>În loc să antrenăm un singur model mare, antrenăm o serie de arbori care învață reziduurile (adică erorile rămase) de la pașii precedenți.</a:t>
            </a: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ro-RO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ro-RO" b="1" dirty="0"/>
              <a:t>Pașii principali:</a:t>
            </a:r>
            <a:endParaRPr lang="ro-RO" dirty="0"/>
          </a:p>
          <a:p>
            <a:pPr lvl="1"/>
            <a:r>
              <a:rPr lang="ro-RO" dirty="0"/>
              <a:t>🔹 Antrenăm primul arbore pe datele originale </a:t>
            </a:r>
            <a:r>
              <a:rPr lang="ro-RO" i="1" dirty="0"/>
              <a:t>(X, y)</a:t>
            </a:r>
            <a:r>
              <a:rPr lang="ro-RO" dirty="0"/>
              <a:t>.</a:t>
            </a:r>
          </a:p>
          <a:p>
            <a:pPr lvl="1"/>
            <a:r>
              <a:rPr lang="ro-RO" dirty="0"/>
              <a:t>🔹 Calculăm </a:t>
            </a:r>
            <a:r>
              <a:rPr lang="ro-RO" b="1" dirty="0"/>
              <a:t>reziduurile</a:t>
            </a:r>
            <a:r>
              <a:rPr lang="ro-RO" dirty="0"/>
              <a:t> = </a:t>
            </a:r>
            <a:r>
              <a:rPr lang="ro-RO" i="1" dirty="0"/>
              <a:t>valoarea reală – predicția arborelui</a:t>
            </a:r>
            <a:r>
              <a:rPr lang="ro-RO" dirty="0"/>
              <a:t>.</a:t>
            </a:r>
          </a:p>
          <a:p>
            <a:pPr lvl="1"/>
            <a:r>
              <a:rPr lang="ro-RO" dirty="0"/>
              <a:t>🔹 Antrenăm al doilea arbore să prezică </a:t>
            </a:r>
            <a:r>
              <a:rPr lang="ro-RO" b="1" dirty="0"/>
              <a:t>aceste reziduuri</a:t>
            </a:r>
            <a:r>
              <a:rPr lang="ro-RO" dirty="0"/>
              <a:t>.</a:t>
            </a:r>
          </a:p>
          <a:p>
            <a:pPr lvl="1"/>
            <a:r>
              <a:rPr lang="ro-RO" dirty="0"/>
              <a:t>🔹 Calculăm din nou reziduurile (ce nu a reușit să repare al doilea arbore).</a:t>
            </a:r>
          </a:p>
          <a:p>
            <a:pPr lvl="1"/>
            <a:r>
              <a:rPr lang="ro-RO" dirty="0"/>
              <a:t>🔹 Repetăm procesul pentru mai mulți arbori.</a:t>
            </a:r>
          </a:p>
          <a:p>
            <a:pPr lvl="1"/>
            <a:r>
              <a:rPr lang="ro-RO" dirty="0"/>
              <a:t>🔹 Predicția finală = suma tuturor predicțiilor (fiecare arbore contribuie puțin).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ro-RO" b="1" dirty="0"/>
              <a:t>De ce funcționează:</a:t>
            </a:r>
            <a:br>
              <a:rPr lang="ro-RO" dirty="0"/>
            </a:br>
            <a:r>
              <a:rPr lang="en-US" dirty="0"/>
              <a:t>	</a:t>
            </a:r>
            <a:r>
              <a:rPr lang="ro-RO" i="1" dirty="0"/>
              <a:t>Fiecare arbore învață unde a greșit sistemul anterior → modelul devine tot mai precis la fiecare iterație.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ro-RO" b="1" dirty="0"/>
              <a:t>Pe scurt:</a:t>
            </a:r>
            <a:br>
              <a:rPr lang="ro-RO" dirty="0"/>
            </a:br>
            <a:r>
              <a:rPr lang="en-US" dirty="0"/>
              <a:t>	</a:t>
            </a:r>
            <a:r>
              <a:rPr lang="ro-RO" b="1" dirty="0"/>
              <a:t> Gradient Boosting </a:t>
            </a:r>
            <a:r>
              <a:rPr lang="ro-RO" dirty="0"/>
              <a:t>= </a:t>
            </a:r>
            <a:r>
              <a:rPr lang="ro-RO" i="1" dirty="0"/>
              <a:t>învățare treptată din erori</a:t>
            </a:r>
            <a:r>
              <a:rPr lang="ro-RO" dirty="0"/>
              <a:t> + </a:t>
            </a:r>
            <a:r>
              <a:rPr lang="ro-RO" i="1" dirty="0"/>
              <a:t>combinarea arborilor pentru o predicție finală mai bună.</a:t>
            </a:r>
            <a:endParaRPr lang="ro-R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8418C6-0E97-D6A0-DBED-9EB42157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169" y="1951655"/>
            <a:ext cx="3400741" cy="227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788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A73-BA7F-5923-772F-DBA4DD2F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388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Code part</a:t>
            </a:r>
          </a:p>
        </p:txBody>
      </p:sp>
    </p:spTree>
    <p:extLst>
      <p:ext uri="{BB962C8B-B14F-4D97-AF65-F5344CB8AC3E}">
        <p14:creationId xmlns:p14="http://schemas.microsoft.com/office/powerpoint/2010/main" val="1022460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A73-BA7F-5923-772F-DBA4DD2F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388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AdaBoost</a:t>
            </a:r>
          </a:p>
        </p:txBody>
      </p:sp>
    </p:spTree>
    <p:extLst>
      <p:ext uri="{BB962C8B-B14F-4D97-AF65-F5344CB8AC3E}">
        <p14:creationId xmlns:p14="http://schemas.microsoft.com/office/powerpoint/2010/main" val="1039012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DFF609-59B9-8D6A-BDA9-62758DF6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51" y="384717"/>
            <a:ext cx="7611537" cy="133368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140C0B0-925E-089C-254A-F3EB0BFB4097}"/>
              </a:ext>
            </a:extLst>
          </p:cNvPr>
          <p:cNvSpPr/>
          <p:nvPr/>
        </p:nvSpPr>
        <p:spPr>
          <a:xfrm>
            <a:off x="5232400" y="1908221"/>
            <a:ext cx="711200" cy="14122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524B1F-4A61-EB87-27FE-3F7D1A60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626" y="3429000"/>
            <a:ext cx="4464972" cy="34053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99DD98-D557-06E1-AB4F-C3E949CD224A}"/>
              </a:ext>
            </a:extLst>
          </p:cNvPr>
          <p:cNvSpPr txBox="1"/>
          <p:nvPr/>
        </p:nvSpPr>
        <p:spPr>
          <a:xfrm>
            <a:off x="5831840" y="2037080"/>
            <a:ext cx="3162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plot_dataset</a:t>
            </a:r>
            <a:r>
              <a:rPr lang="en-US" sz="2000" b="1" dirty="0">
                <a:solidFill>
                  <a:srgbClr val="FF0000"/>
                </a:solidFill>
              </a:rPr>
              <a:t>() function from lab 3 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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23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7BADF-B704-66A7-F0DB-CFBE60D4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49" y="139699"/>
            <a:ext cx="8828803" cy="1841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45356-DC81-B395-488B-4E7B7AD32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134" y="3495364"/>
            <a:ext cx="4800600" cy="3337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A809F-A130-DB6C-E7BE-5BF8AD12D30F}"/>
              </a:ext>
            </a:extLst>
          </p:cNvPr>
          <p:cNvSpPr txBox="1"/>
          <p:nvPr/>
        </p:nvSpPr>
        <p:spPr>
          <a:xfrm>
            <a:off x="5865707" y="2231814"/>
            <a:ext cx="3422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plot_decision_boundary</a:t>
            </a:r>
            <a:r>
              <a:rPr lang="en-US" sz="2000" b="1" dirty="0">
                <a:solidFill>
                  <a:srgbClr val="FF0000"/>
                </a:solidFill>
              </a:rPr>
              <a:t>()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function already done in lab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20314C0-BFC2-E778-3593-A0A43F57346E}"/>
              </a:ext>
            </a:extLst>
          </p:cNvPr>
          <p:cNvSpPr/>
          <p:nvPr/>
        </p:nvSpPr>
        <p:spPr>
          <a:xfrm>
            <a:off x="5288150" y="2083124"/>
            <a:ext cx="711200" cy="14122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25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A73-BA7F-5923-772F-DBA4DD2F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229" y="2371241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3550183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Down 7">
            <a:extLst>
              <a:ext uri="{FF2B5EF4-FFF2-40B4-BE49-F238E27FC236}">
                <a16:creationId xmlns:a16="http://schemas.microsoft.com/office/drawing/2014/main" id="{C140C0B0-925E-089C-254A-F3EB0BFB4097}"/>
              </a:ext>
            </a:extLst>
          </p:cNvPr>
          <p:cNvSpPr/>
          <p:nvPr/>
        </p:nvSpPr>
        <p:spPr>
          <a:xfrm>
            <a:off x="5232400" y="1908221"/>
            <a:ext cx="711200" cy="14122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67B1B-B9A9-CC43-EF79-F3FF9EC3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31" y="466149"/>
            <a:ext cx="6626688" cy="1125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B80DE9-2B47-0416-218A-3C334A3F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32" y="3429000"/>
            <a:ext cx="4480835" cy="33822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8D52A6-1B35-84FE-39CE-349034A19681}"/>
                  </a:ext>
                </a:extLst>
              </p14:cNvPr>
              <p14:cNvContentPartPr/>
              <p14:nvPr/>
            </p14:nvContentPartPr>
            <p14:xfrm>
              <a:off x="5679168" y="3649248"/>
              <a:ext cx="291960" cy="201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8D52A6-1B35-84FE-39CE-349034A196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3528" y="3613248"/>
                <a:ext cx="3636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0336FB-9B79-E921-06C4-B72D3016543A}"/>
                  </a:ext>
                </a:extLst>
              </p14:cNvPr>
              <p14:cNvContentPartPr/>
              <p14:nvPr/>
            </p14:nvContentPartPr>
            <p14:xfrm>
              <a:off x="4206030" y="3420300"/>
              <a:ext cx="319968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0336FB-9B79-E921-06C4-B72D301654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0390" y="3384660"/>
                <a:ext cx="327132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5F9D1C1-570E-C112-31D7-2F42AE5653C2}"/>
              </a:ext>
            </a:extLst>
          </p:cNvPr>
          <p:cNvGrpSpPr/>
          <p:nvPr/>
        </p:nvGrpSpPr>
        <p:grpSpPr>
          <a:xfrm>
            <a:off x="4880200" y="3480180"/>
            <a:ext cx="1307520" cy="22680"/>
            <a:chOff x="4880200" y="3480180"/>
            <a:chExt cx="1307520" cy="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1AA69B-CF96-56C2-5D5C-1A3AAB66FB72}"/>
                    </a:ext>
                  </a:extLst>
                </p14:cNvPr>
                <p14:cNvContentPartPr/>
                <p14:nvPr/>
              </p14:nvContentPartPr>
              <p14:xfrm>
                <a:off x="6057760" y="3480180"/>
                <a:ext cx="129960" cy="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1AA69B-CF96-56C2-5D5C-1A3AAB66FB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1760" y="3444180"/>
                  <a:ext cx="201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F43558-4FAB-956C-DB2C-04B84F53C5BF}"/>
                    </a:ext>
                  </a:extLst>
                </p14:cNvPr>
                <p14:cNvContentPartPr/>
                <p14:nvPr/>
              </p14:nvContentPartPr>
              <p14:xfrm>
                <a:off x="4880200" y="3492420"/>
                <a:ext cx="261000" cy="10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F43558-4FAB-956C-DB2C-04B84F53C5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44200" y="3456420"/>
                  <a:ext cx="332640" cy="8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0415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76F58F-8C58-0129-A186-ED670A9B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709" y="388354"/>
            <a:ext cx="6704578" cy="974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1DC91-58F7-0299-ADEE-5578D8B1E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09" y="2018490"/>
            <a:ext cx="6704578" cy="832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A3B67F-3321-347B-6F80-A628BAC86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709" y="3429000"/>
            <a:ext cx="6704578" cy="954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8B0319-047A-A260-82EA-E5EACD89F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709" y="5071263"/>
            <a:ext cx="6704578" cy="1398383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E361FF73-C15A-C6D6-A391-D73C6526851D}"/>
              </a:ext>
            </a:extLst>
          </p:cNvPr>
          <p:cNvSpPr/>
          <p:nvPr/>
        </p:nvSpPr>
        <p:spPr>
          <a:xfrm>
            <a:off x="5872865" y="1437199"/>
            <a:ext cx="223135" cy="4254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72E8C01-842F-4817-5311-33C5A3FAE4CF}"/>
              </a:ext>
            </a:extLst>
          </p:cNvPr>
          <p:cNvSpPr/>
          <p:nvPr/>
        </p:nvSpPr>
        <p:spPr>
          <a:xfrm>
            <a:off x="5872864" y="2927075"/>
            <a:ext cx="223135" cy="4254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1DB5EF0-B83E-4697-0505-DCC5BD896802}"/>
              </a:ext>
            </a:extLst>
          </p:cNvPr>
          <p:cNvSpPr/>
          <p:nvPr/>
        </p:nvSpPr>
        <p:spPr>
          <a:xfrm>
            <a:off x="5872864" y="4536302"/>
            <a:ext cx="223135" cy="4254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4A24A-FE6C-9ED0-191D-D5712824C894}"/>
              </a:ext>
            </a:extLst>
          </p:cNvPr>
          <p:cNvSpPr txBox="1"/>
          <p:nvPr/>
        </p:nvSpPr>
        <p:spPr>
          <a:xfrm>
            <a:off x="99109" y="430687"/>
            <a:ext cx="2601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 first </a:t>
            </a:r>
            <a:r>
              <a:rPr lang="en-US" i="1" dirty="0" err="1"/>
              <a:t>DecisionTreeRegressor</a:t>
            </a:r>
            <a:r>
              <a:rPr lang="en-US" dirty="0"/>
              <a:t>  on the training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53213-3D33-CC78-DE2B-9A9186B14659}"/>
              </a:ext>
            </a:extLst>
          </p:cNvPr>
          <p:cNvSpPr txBox="1"/>
          <p:nvPr/>
        </p:nvSpPr>
        <p:spPr>
          <a:xfrm>
            <a:off x="99109" y="1834389"/>
            <a:ext cx="276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 second </a:t>
            </a:r>
            <a:r>
              <a:rPr lang="en-US" i="1" dirty="0" err="1"/>
              <a:t>DecisionTreeRegressor</a:t>
            </a:r>
            <a:r>
              <a:rPr lang="en-US" dirty="0"/>
              <a:t>  on the residual errors made by the first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9361E-6752-B8AB-C047-603E226F420E}"/>
              </a:ext>
            </a:extLst>
          </p:cNvPr>
          <p:cNvSpPr txBox="1"/>
          <p:nvPr/>
        </p:nvSpPr>
        <p:spPr>
          <a:xfrm>
            <a:off x="99109" y="3306029"/>
            <a:ext cx="276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 third </a:t>
            </a:r>
            <a:r>
              <a:rPr lang="en-US" i="1" dirty="0" err="1"/>
              <a:t>DecisionTreeRegressor</a:t>
            </a:r>
            <a:r>
              <a:rPr lang="en-US" dirty="0"/>
              <a:t>  on the residual errors made by the second 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1096CD-93B4-1AF8-63EC-8F4BA2B7C302}"/>
              </a:ext>
            </a:extLst>
          </p:cNvPr>
          <p:cNvSpPr txBox="1"/>
          <p:nvPr/>
        </p:nvSpPr>
        <p:spPr>
          <a:xfrm>
            <a:off x="99109" y="5026557"/>
            <a:ext cx="2768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now we can make predictions on a new instance simply by adding up the predictions of all the 3 trees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CAF154-5444-371A-19DC-BABC55567C7B}"/>
              </a:ext>
            </a:extLst>
          </p:cNvPr>
          <p:cNvSpPr/>
          <p:nvPr/>
        </p:nvSpPr>
        <p:spPr>
          <a:xfrm>
            <a:off x="9739129" y="388354"/>
            <a:ext cx="75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74B6ED-D6ED-2855-E3C9-A4122D529554}"/>
              </a:ext>
            </a:extLst>
          </p:cNvPr>
          <p:cNvSpPr/>
          <p:nvPr/>
        </p:nvSpPr>
        <p:spPr>
          <a:xfrm>
            <a:off x="9739128" y="1927288"/>
            <a:ext cx="75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553633-2772-8666-35D9-0163D7DBC746}"/>
              </a:ext>
            </a:extLst>
          </p:cNvPr>
          <p:cNvSpPr/>
          <p:nvPr/>
        </p:nvSpPr>
        <p:spPr>
          <a:xfrm>
            <a:off x="9739127" y="3352543"/>
            <a:ext cx="75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305B9-55B9-351F-EADC-BED9875CA7A8}"/>
              </a:ext>
            </a:extLst>
          </p:cNvPr>
          <p:cNvSpPr/>
          <p:nvPr/>
        </p:nvSpPr>
        <p:spPr>
          <a:xfrm>
            <a:off x="9739127" y="5223677"/>
            <a:ext cx="75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9626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080E-D0F5-C2E5-F8E7-A391ABBB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…or in a simpler way…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43F465-FF64-3EB4-31A4-36EEE1B60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095" y="1565473"/>
            <a:ext cx="8145012" cy="94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EA68C1-4957-C3D4-B8EB-36D9A669B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532" y="3615054"/>
            <a:ext cx="4090201" cy="320015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86C1552-64AF-BAC3-A605-547206E7EA8D}"/>
              </a:ext>
            </a:extLst>
          </p:cNvPr>
          <p:cNvSpPr/>
          <p:nvPr/>
        </p:nvSpPr>
        <p:spPr>
          <a:xfrm>
            <a:off x="4694365" y="2598824"/>
            <a:ext cx="372534" cy="925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9CFBF-ED9E-07A3-2153-EE5E75ABBFB2}"/>
              </a:ext>
            </a:extLst>
          </p:cNvPr>
          <p:cNvSpPr txBox="1"/>
          <p:nvPr/>
        </p:nvSpPr>
        <p:spPr>
          <a:xfrm>
            <a:off x="4985173" y="2537093"/>
            <a:ext cx="3422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plot_predictions</a:t>
            </a:r>
            <a:r>
              <a:rPr lang="en-US" sz="2000" b="1" dirty="0">
                <a:solidFill>
                  <a:srgbClr val="FF0000"/>
                </a:solidFill>
              </a:rPr>
              <a:t>()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function already done in lab</a:t>
            </a:r>
          </a:p>
        </p:txBody>
      </p:sp>
    </p:spTree>
    <p:extLst>
      <p:ext uri="{BB962C8B-B14F-4D97-AF65-F5344CB8AC3E}">
        <p14:creationId xmlns:p14="http://schemas.microsoft.com/office/powerpoint/2010/main" val="1746833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972E-F542-8869-C41B-1E94B031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307646-6919-FFD5-4BA0-E4A9876B6BF7}"/>
              </a:ext>
            </a:extLst>
          </p:cNvPr>
          <p:cNvSpPr txBox="1"/>
          <p:nvPr/>
        </p:nvSpPr>
        <p:spPr>
          <a:xfrm>
            <a:off x="-88900" y="2067938"/>
            <a:ext cx="123698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Decision trees: </a:t>
            </a:r>
            <a:r>
              <a:rPr lang="en-US" sz="2400" dirty="0"/>
              <a:t>learn by asking </a:t>
            </a:r>
            <a:r>
              <a:rPr lang="en-US" sz="2400" b="1" dirty="0"/>
              <a:t>if/else questions</a:t>
            </a:r>
            <a:r>
              <a:rPr lang="en-US" sz="2400" dirty="0"/>
              <a:t> to split data into </a:t>
            </a:r>
            <a:r>
              <a:rPr lang="en-US" sz="2400" b="1" dirty="0"/>
              <a:t>pure</a:t>
            </a:r>
            <a:r>
              <a:rPr lang="en-US" sz="2400" dirty="0"/>
              <a:t> regions.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Classification:</a:t>
            </a:r>
            <a:r>
              <a:rPr lang="en-US" sz="2400" dirty="0"/>
              <a:t> predict the </a:t>
            </a:r>
            <a:r>
              <a:rPr lang="en-US" sz="2400" i="1" dirty="0"/>
              <a:t>majority class</a:t>
            </a:r>
            <a:r>
              <a:rPr lang="en-US" sz="2400" dirty="0"/>
              <a:t> in each leaf.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Regression:</a:t>
            </a:r>
            <a:r>
              <a:rPr lang="en-US" sz="2400" dirty="0"/>
              <a:t> predict the </a:t>
            </a:r>
            <a:r>
              <a:rPr lang="en-US" sz="2400" i="1" dirty="0"/>
              <a:t>mean value</a:t>
            </a:r>
            <a:r>
              <a:rPr lang="en-US" sz="2400" dirty="0"/>
              <a:t> in each leaf.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Voting </a:t>
            </a:r>
            <a:r>
              <a:rPr lang="ro-RO" sz="2400" b="1" dirty="0"/>
              <a:t>(Ensemble of Models)</a:t>
            </a:r>
            <a:r>
              <a:rPr lang="en-US" sz="2400" b="1" dirty="0"/>
              <a:t>: </a:t>
            </a:r>
            <a:r>
              <a:rPr lang="en-US" sz="2400" dirty="0"/>
              <a:t>combine multiple classifiers/regressors for better accuracy.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Hard Voting:</a:t>
            </a:r>
            <a:r>
              <a:rPr lang="en-US" sz="2400" dirty="0"/>
              <a:t> majority vote of class predictions.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Soft Voting:</a:t>
            </a:r>
            <a:r>
              <a:rPr lang="en-US" sz="2400" dirty="0"/>
              <a:t> average class probabilities and choose the highest.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Bagging and pasting: </a:t>
            </a:r>
            <a:r>
              <a:rPr lang="en-US" sz="2400" dirty="0"/>
              <a:t>train same model on </a:t>
            </a:r>
            <a:r>
              <a:rPr lang="en-US" sz="2400" b="1" dirty="0"/>
              <a:t>random subsets</a:t>
            </a:r>
            <a:r>
              <a:rPr lang="en-US" sz="2400" dirty="0"/>
              <a:t> of the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Bagging:</a:t>
            </a:r>
            <a:r>
              <a:rPr lang="en-US" sz="2400" dirty="0"/>
              <a:t> </a:t>
            </a:r>
            <a:r>
              <a:rPr lang="en-US" sz="2400" i="1" dirty="0"/>
              <a:t>with replacement</a:t>
            </a:r>
            <a:r>
              <a:rPr lang="en-US" sz="2400" dirty="0"/>
              <a:t> (bootstrap sampling).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b="1" dirty="0"/>
              <a:t>Pasting:</a:t>
            </a:r>
            <a:r>
              <a:rPr lang="ro-RO" sz="2400" dirty="0"/>
              <a:t> </a:t>
            </a:r>
            <a:r>
              <a:rPr lang="ro-RO" sz="2400" i="1" dirty="0"/>
              <a:t>without replacement</a:t>
            </a:r>
            <a:r>
              <a:rPr lang="ro-RO" sz="2400" dirty="0"/>
              <a:t>.</a:t>
            </a:r>
            <a:endParaRPr lang="en-US" sz="2400" dirty="0"/>
          </a:p>
        </p:txBody>
      </p:sp>
      <p:pic>
        <p:nvPicPr>
          <p:cNvPr id="1028" name="Picture 4" descr="I'm not an artist, but I tried. Here is my version of the TL;DR gif/meme -  GIFs - Imgur">
            <a:extLst>
              <a:ext uri="{FF2B5EF4-FFF2-40B4-BE49-F238E27FC236}">
                <a16:creationId xmlns:a16="http://schemas.microsoft.com/office/drawing/2014/main" id="{EA04875F-FDB7-5969-5B83-7CB751983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85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53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938C21-8FBE-4B5C-FAD8-320D96DA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7" y="379983"/>
            <a:ext cx="2856263" cy="359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60EE0A-05E5-284A-7998-45CDD8EF6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91" y="423853"/>
            <a:ext cx="4939820" cy="34067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4656FF-9A99-F5A6-372E-7FD9F921175D}"/>
              </a:ext>
            </a:extLst>
          </p:cNvPr>
          <p:cNvSpPr/>
          <p:nvPr/>
        </p:nvSpPr>
        <p:spPr>
          <a:xfrm>
            <a:off x="3148122" y="423853"/>
            <a:ext cx="821267" cy="3406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1A7878-F5E8-1A89-7461-331904CA5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21" y="1040241"/>
            <a:ext cx="7167640" cy="2636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638DB5-64CC-F1B5-4A77-82E69AC72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968" y="973019"/>
            <a:ext cx="3401528" cy="3308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F2F826-3C48-8DF5-00AC-70E9D39FE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531" y="2006600"/>
            <a:ext cx="5872209" cy="2178829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3EF19430-3CA7-83B1-1017-0C26D5C26DC5}"/>
              </a:ext>
            </a:extLst>
          </p:cNvPr>
          <p:cNvSpPr/>
          <p:nvPr/>
        </p:nvSpPr>
        <p:spPr>
          <a:xfrm>
            <a:off x="5323702" y="1470022"/>
            <a:ext cx="270934" cy="5365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969F0-6210-E949-5400-2FB2EB0F2945}"/>
              </a:ext>
            </a:extLst>
          </p:cNvPr>
          <p:cNvSpPr txBox="1"/>
          <p:nvPr/>
        </p:nvSpPr>
        <p:spPr>
          <a:xfrm>
            <a:off x="3837541" y="4089346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A0A81E-36F1-7871-4E8D-557B2D896B9A}"/>
              </a:ext>
            </a:extLst>
          </p:cNvPr>
          <p:cNvSpPr txBox="1"/>
          <p:nvPr/>
        </p:nvSpPr>
        <p:spPr>
          <a:xfrm>
            <a:off x="2362478" y="2986015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51ADF9F-F804-1F05-7003-F196953997EA}"/>
                  </a:ext>
                </a:extLst>
              </p14:cNvPr>
              <p14:cNvContentPartPr/>
              <p14:nvPr/>
            </p14:nvContentPartPr>
            <p14:xfrm>
              <a:off x="6993027" y="592640"/>
              <a:ext cx="6512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51ADF9F-F804-1F05-7003-F196953997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9387" y="484640"/>
                <a:ext cx="758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E8C2940-F8A5-2E12-1400-5B3A2AC75707}"/>
                  </a:ext>
                </a:extLst>
              </p14:cNvPr>
              <p14:cNvContentPartPr/>
              <p14:nvPr/>
            </p14:nvContentPartPr>
            <p14:xfrm>
              <a:off x="6993027" y="609200"/>
              <a:ext cx="609120" cy="42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E8C2940-F8A5-2E12-1400-5B3A2AC757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9387" y="501560"/>
                <a:ext cx="7167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34EF2C8-3018-0E6E-5E82-373CC49FC696}"/>
                  </a:ext>
                </a:extLst>
              </p14:cNvPr>
              <p14:cNvContentPartPr/>
              <p14:nvPr/>
            </p14:nvContentPartPr>
            <p14:xfrm>
              <a:off x="7043787" y="524960"/>
              <a:ext cx="696600" cy="137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34EF2C8-3018-0E6E-5E82-373CC49FC69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90147" y="416960"/>
                <a:ext cx="804240" cy="35352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EDAADC02-C353-CA7D-D355-87FE771B4B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027" y="4579213"/>
            <a:ext cx="6731000" cy="2855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E3A6E3-A32F-0B73-EC27-6310FF3523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1815" y="4605123"/>
            <a:ext cx="3401528" cy="2337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5995323-777D-5CA2-F47D-CE9CB71065B6}"/>
                  </a:ext>
                </a:extLst>
              </p14:cNvPr>
              <p14:cNvContentPartPr/>
              <p14:nvPr/>
            </p14:nvContentPartPr>
            <p14:xfrm>
              <a:off x="9880227" y="4733000"/>
              <a:ext cx="547200" cy="8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5995323-777D-5CA2-F47D-CE9CB71065B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6587" y="4625000"/>
                <a:ext cx="654840" cy="22428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C342973-C52D-6C8D-4BC5-8EA5EE98B304}"/>
              </a:ext>
            </a:extLst>
          </p:cNvPr>
          <p:cNvSpPr txBox="1"/>
          <p:nvPr/>
        </p:nvSpPr>
        <p:spPr>
          <a:xfrm>
            <a:off x="180157" y="5258583"/>
            <a:ext cx="12011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prediction on a new data point is made by checking which region of the partition of the feature space the point lies in and then: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the </a:t>
            </a:r>
            <a:r>
              <a:rPr lang="en-US" dirty="0">
                <a:highlight>
                  <a:srgbClr val="FFFF00"/>
                </a:highlight>
              </a:rPr>
              <a:t>majority target</a:t>
            </a:r>
            <a:r>
              <a:rPr lang="en-US" dirty="0"/>
              <a:t> (or the single target in the case of pure leaves) in that region in the case of </a:t>
            </a:r>
            <a:r>
              <a:rPr lang="en-US" dirty="0">
                <a:highlight>
                  <a:srgbClr val="FFFF00"/>
                </a:highlight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the </a:t>
            </a:r>
            <a:r>
              <a:rPr lang="en-US" dirty="0">
                <a:highlight>
                  <a:srgbClr val="FFFF00"/>
                </a:highlight>
              </a:rPr>
              <a:t>mean target</a:t>
            </a:r>
            <a:r>
              <a:rPr lang="en-US" dirty="0"/>
              <a:t> of the training points in the case of </a:t>
            </a:r>
            <a:r>
              <a:rPr lang="en-US" dirty="0">
                <a:highlight>
                  <a:srgbClr val="FFFF00"/>
                </a:highlight>
              </a:rPr>
              <a:t>regression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47FBD11-76FA-58FB-8127-0AA9EA03EE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88" y="498043"/>
            <a:ext cx="227034" cy="1702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0B5DDB-7911-9798-AADC-762FF29743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121" y="1084664"/>
            <a:ext cx="227034" cy="1702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D82B4A4-FBCB-8FF7-8013-37136A4EE6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121" y="4614875"/>
            <a:ext cx="227034" cy="1702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6A72749-1BB4-A0FA-CFBD-DB098C14B6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85" y="5368408"/>
            <a:ext cx="227034" cy="1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73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29DD0-89D8-CA63-26F8-3E8D0FF37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1B624C-A0ED-92E3-6CEA-4948372AEAC8}"/>
              </a:ext>
            </a:extLst>
          </p:cNvPr>
          <p:cNvSpPr txBox="1"/>
          <p:nvPr/>
        </p:nvSpPr>
        <p:spPr>
          <a:xfrm>
            <a:off x="0" y="2702938"/>
            <a:ext cx="12369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Random Forests: </a:t>
            </a:r>
            <a:r>
              <a:rPr lang="en-US" sz="2400" dirty="0"/>
              <a:t>Ensemble of </a:t>
            </a:r>
            <a:r>
              <a:rPr lang="en-US" sz="2400" b="1" dirty="0"/>
              <a:t>Decision Trees</a:t>
            </a:r>
            <a:r>
              <a:rPr lang="en-US" sz="2400" dirty="0"/>
              <a:t> trained via </a:t>
            </a:r>
            <a:r>
              <a:rPr lang="en-US" sz="2400" b="1" dirty="0"/>
              <a:t>bagging</a:t>
            </a:r>
            <a:r>
              <a:rPr lang="en-US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Boosting: </a:t>
            </a:r>
            <a:r>
              <a:rPr lang="en-US" sz="2400" dirty="0"/>
              <a:t>train models </a:t>
            </a:r>
            <a:r>
              <a:rPr lang="en-US" sz="2400" b="1" dirty="0"/>
              <a:t>sequentially</a:t>
            </a:r>
            <a:r>
              <a:rPr lang="en-US" sz="2400" dirty="0"/>
              <a:t>, each correcting previous errors.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AdaBoost:</a:t>
            </a:r>
            <a:r>
              <a:rPr lang="en-US" sz="2400" dirty="0"/>
              <a:t> focus more on misclassified samples.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Gradient Boosting:</a:t>
            </a:r>
            <a:r>
              <a:rPr lang="en-US" sz="2400" dirty="0"/>
              <a:t> fit new models to </a:t>
            </a:r>
            <a:r>
              <a:rPr lang="en-US" sz="2400" b="1" dirty="0"/>
              <a:t>residual errors</a:t>
            </a:r>
            <a:r>
              <a:rPr lang="en-US" sz="2400" dirty="0"/>
              <a:t>.</a:t>
            </a:r>
          </a:p>
        </p:txBody>
      </p:sp>
      <p:pic>
        <p:nvPicPr>
          <p:cNvPr id="1028" name="Picture 4" descr="I'm not an artist, but I tried. Here is my version of the TL;DR gif/meme -  GIFs - Imgur">
            <a:extLst>
              <a:ext uri="{FF2B5EF4-FFF2-40B4-BE49-F238E27FC236}">
                <a16:creationId xmlns:a16="http://schemas.microsoft.com/office/drawing/2014/main" id="{CFD97DCC-B2C8-3A4B-4A5B-4A748C35F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85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3044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1339-F51E-6D1F-BDF0-3E91B2A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140" y="2435225"/>
            <a:ext cx="5996940" cy="1325563"/>
          </a:xfrm>
        </p:spPr>
        <p:txBody>
          <a:bodyPr>
            <a:normAutofit/>
          </a:bodyPr>
          <a:lstStyle/>
          <a:p>
            <a:r>
              <a:rPr lang="en-US" sz="8800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6497583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1EA2A8-3E30-D49E-408A-8F1CEE00D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943" y="0"/>
            <a:ext cx="7490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7B60-8B65-CF2E-1553-7AF220328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9941"/>
            <a:ext cx="10515600" cy="1325563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D7B533-205E-044F-7276-AAAA9F79B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11"/>
            <a:ext cx="6493933" cy="1649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EA62F1-20C3-8220-4089-D82B7D160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99" y="2303325"/>
            <a:ext cx="10440410" cy="2113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6C5738-FB20-6D67-2E59-ABE487183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99" y="4547088"/>
            <a:ext cx="10440410" cy="21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68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8759E-6F77-8FD3-BAE1-D58E390A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937" y="0"/>
            <a:ext cx="6087325" cy="2591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8D15F-B3D9-970F-4A05-BBAC0421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3461899"/>
            <a:ext cx="12192000" cy="339610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11E160A-12F6-5756-6890-CFA21C3371DB}"/>
              </a:ext>
            </a:extLst>
          </p:cNvPr>
          <p:cNvSpPr/>
          <p:nvPr/>
        </p:nvSpPr>
        <p:spPr>
          <a:xfrm>
            <a:off x="5913966" y="2717497"/>
            <a:ext cx="364067" cy="6180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1FC57-BDDB-AD97-4B61-E9D61D48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33" y="0"/>
            <a:ext cx="5463105" cy="3913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E8501-0C14-6725-F432-149B2800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45" y="4417203"/>
            <a:ext cx="3128890" cy="243233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2AB46C45-2FCB-642C-60F1-6C49B7873E22}"/>
              </a:ext>
            </a:extLst>
          </p:cNvPr>
          <p:cNvSpPr/>
          <p:nvPr/>
        </p:nvSpPr>
        <p:spPr>
          <a:xfrm>
            <a:off x="5313884" y="4002337"/>
            <a:ext cx="203200" cy="4148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924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DE004-063E-6009-7A9A-3CF464E2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02011" cy="847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2A6F2F-1C20-C554-F5B9-63C49E08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2" y="1807144"/>
            <a:ext cx="12094255" cy="2790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D0B7DE-1CC6-ACCC-EE9E-268925706628}"/>
              </a:ext>
            </a:extLst>
          </p:cNvPr>
          <p:cNvSpPr txBox="1"/>
          <p:nvPr/>
        </p:nvSpPr>
        <p:spPr>
          <a:xfrm>
            <a:off x="1244599" y="5317067"/>
            <a:ext cx="9364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NOTE</a:t>
            </a:r>
            <a:r>
              <a:rPr lang="en-US" sz="2800" dirty="0"/>
              <a:t>: this is how you can import and use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digits</a:t>
            </a:r>
            <a:r>
              <a:rPr lang="en-US" sz="2800" dirty="0"/>
              <a:t> dataset 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828BAB-1552-1DF3-0B50-04A7C56EE1D5}"/>
                  </a:ext>
                </a:extLst>
              </p14:cNvPr>
              <p14:cNvContentPartPr/>
              <p14:nvPr/>
            </p14:nvContentPartPr>
            <p14:xfrm>
              <a:off x="2497707" y="4682600"/>
              <a:ext cx="9360" cy="651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828BAB-1552-1DF3-0B50-04A7C56EE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9707" y="4664600"/>
                <a:ext cx="4500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94F909-A945-15D5-5A77-30A95E391F45}"/>
                  </a:ext>
                </a:extLst>
              </p14:cNvPr>
              <p14:cNvContentPartPr/>
              <p14:nvPr/>
            </p14:nvContentPartPr>
            <p14:xfrm>
              <a:off x="2430027" y="4589000"/>
              <a:ext cx="169920" cy="220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94F909-A945-15D5-5A77-30A95E391F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2027" y="4571360"/>
                <a:ext cx="205560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59301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CF949-B231-0719-B6C0-2B1F144B0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359"/>
            <a:ext cx="6497360" cy="4166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FABCF-D8CF-1531-A422-84A43844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468" y="96572"/>
            <a:ext cx="3037572" cy="321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C8EAD-250C-679B-CF5E-14DC886A9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468" y="3540486"/>
            <a:ext cx="3037572" cy="322094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A3FB9B9-D043-DFD1-A115-E94E8E27BFD4}"/>
              </a:ext>
            </a:extLst>
          </p:cNvPr>
          <p:cNvSpPr/>
          <p:nvPr/>
        </p:nvSpPr>
        <p:spPr>
          <a:xfrm>
            <a:off x="6688667" y="3068860"/>
            <a:ext cx="1682494" cy="7202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430C-3BDE-997D-8CD6-EAFD78511C65}"/>
              </a:ext>
            </a:extLst>
          </p:cNvPr>
          <p:cNvSpPr txBox="1"/>
          <p:nvPr/>
        </p:nvSpPr>
        <p:spPr>
          <a:xfrm>
            <a:off x="0" y="96572"/>
            <a:ext cx="703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OPTIONAL</a:t>
            </a:r>
            <a:r>
              <a:rPr lang="en-US" sz="2400" dirty="0"/>
              <a:t>: plotting some examples to understand the data you use </a:t>
            </a:r>
            <a:r>
              <a:rPr lang="en-US" sz="2400" dirty="0">
                <a:sym typeface="Wingdings" panose="05000000000000000000" pitchFamily="2" charset="2"/>
              </a:rPr>
              <a:t>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8794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4C2FD-D63A-9F70-BE1D-6438B53A1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8" y="414868"/>
            <a:ext cx="10872012" cy="376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FEDCA-DEA3-C4F8-88D6-1DD305C3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9" y="4647267"/>
            <a:ext cx="10872011" cy="1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74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52549D-9C9E-AC09-CB47-33139B026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07667" cy="2239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EF082-5BB4-392C-B629-C57F9107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285"/>
            <a:ext cx="7525800" cy="2591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57FD51-3FCD-D609-6A9F-2F55D6D94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942" y="2455173"/>
            <a:ext cx="4001058" cy="35819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70C45D0-EB0C-648E-A383-9F6AF490701E}"/>
              </a:ext>
            </a:extLst>
          </p:cNvPr>
          <p:cNvSpPr/>
          <p:nvPr/>
        </p:nvSpPr>
        <p:spPr>
          <a:xfrm>
            <a:off x="7601975" y="3992077"/>
            <a:ext cx="512791" cy="2115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3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E48EB5-2F42-6920-D353-8C10B7D7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26" y="61386"/>
            <a:ext cx="8121906" cy="3013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10740-E8FA-D744-385E-7D26714B5728}"/>
              </a:ext>
            </a:extLst>
          </p:cNvPr>
          <p:cNvSpPr txBox="1"/>
          <p:nvPr/>
        </p:nvSpPr>
        <p:spPr>
          <a:xfrm>
            <a:off x="76199" y="101600"/>
            <a:ext cx="2937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</a:t>
            </a:r>
            <a:r>
              <a:rPr lang="en-US" dirty="0"/>
              <a:t>: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592ABA3-4985-1448-D114-2AEB5B6DEC92}"/>
              </a:ext>
            </a:extLst>
          </p:cNvPr>
          <p:cNvSpPr/>
          <p:nvPr/>
        </p:nvSpPr>
        <p:spPr>
          <a:xfrm>
            <a:off x="3165020" y="2434175"/>
            <a:ext cx="130387" cy="132926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DFD50-B9E6-1C30-DF19-4F68BB76250B}"/>
              </a:ext>
            </a:extLst>
          </p:cNvPr>
          <p:cNvSpPr txBox="1"/>
          <p:nvPr/>
        </p:nvSpPr>
        <p:spPr>
          <a:xfrm>
            <a:off x="7303626" y="3711371"/>
            <a:ext cx="4735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after traversing the tree from the root to the leaves the yellow test point is here, then: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classification</a:t>
            </a:r>
            <a:r>
              <a:rPr lang="en-US" dirty="0"/>
              <a:t>       the test point will become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regression</a:t>
            </a:r>
            <a:r>
              <a:rPr lang="en-US" dirty="0"/>
              <a:t>       the test point will be the mean of the 33 red points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139493A-47E4-F35B-D8E3-013CD111C698}"/>
              </a:ext>
            </a:extLst>
          </p:cNvPr>
          <p:cNvSpPr/>
          <p:nvPr/>
        </p:nvSpPr>
        <p:spPr>
          <a:xfrm>
            <a:off x="5763440" y="2434175"/>
            <a:ext cx="130387" cy="132926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B1197-69F5-18B2-61B8-DE61E4FED852}"/>
              </a:ext>
            </a:extLst>
          </p:cNvPr>
          <p:cNvSpPr txBox="1"/>
          <p:nvPr/>
        </p:nvSpPr>
        <p:spPr>
          <a:xfrm>
            <a:off x="287592" y="3551328"/>
            <a:ext cx="575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after traversing the tree from the root to the leaves the yellow test point is here, then: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classification</a:t>
            </a:r>
            <a:r>
              <a:rPr lang="en-US" dirty="0"/>
              <a:t>       the test point will become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regression</a:t>
            </a:r>
            <a:r>
              <a:rPr lang="en-US" dirty="0"/>
              <a:t>       the test point will be the mean of the 2 blue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48D9C6-0746-3777-E766-C5181AD98402}"/>
              </a:ext>
            </a:extLst>
          </p:cNvPr>
          <p:cNvGrpSpPr/>
          <p:nvPr/>
        </p:nvGrpSpPr>
        <p:grpSpPr>
          <a:xfrm>
            <a:off x="1033501" y="2615874"/>
            <a:ext cx="2080440" cy="758880"/>
            <a:chOff x="1033501" y="2615874"/>
            <a:chExt cx="2080440" cy="75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B70344-6544-2F59-2E5A-8610D467FF29}"/>
                    </a:ext>
                  </a:extLst>
                </p14:cNvPr>
                <p14:cNvContentPartPr/>
                <p14:nvPr/>
              </p14:nvContentPartPr>
              <p14:xfrm>
                <a:off x="1075621" y="2615874"/>
                <a:ext cx="2038320" cy="688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B70344-6544-2F59-2E5A-8610D467FF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7981" y="2597874"/>
                  <a:ext cx="20739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1CB2A2-494D-872F-1EA4-A8E844E1B86A}"/>
                    </a:ext>
                  </a:extLst>
                </p14:cNvPr>
                <p14:cNvContentPartPr/>
                <p14:nvPr/>
              </p14:nvContentPartPr>
              <p14:xfrm>
                <a:off x="1033501" y="3136794"/>
                <a:ext cx="309240" cy="237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1CB2A2-494D-872F-1EA4-A8E844E1B8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5861" y="3119154"/>
                  <a:ext cx="34488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4270D9-6AEE-6F7C-E323-20F1CA872F4C}"/>
              </a:ext>
            </a:extLst>
          </p:cNvPr>
          <p:cNvGrpSpPr/>
          <p:nvPr/>
        </p:nvGrpSpPr>
        <p:grpSpPr>
          <a:xfrm>
            <a:off x="5937781" y="2581314"/>
            <a:ext cx="2250000" cy="1010160"/>
            <a:chOff x="5937781" y="2581314"/>
            <a:chExt cx="2250000" cy="10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F12F0E-B51B-25F8-18FE-99628D4F7D08}"/>
                    </a:ext>
                  </a:extLst>
                </p14:cNvPr>
                <p14:cNvContentPartPr/>
                <p14:nvPr/>
              </p14:nvContentPartPr>
              <p14:xfrm>
                <a:off x="5937781" y="2581314"/>
                <a:ext cx="2139480" cy="927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F12F0E-B51B-25F8-18FE-99628D4F7D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0141" y="2563314"/>
                  <a:ext cx="217512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3C92C8-B588-CA5F-E94A-AD3D7B0FE7C9}"/>
                    </a:ext>
                  </a:extLst>
                </p14:cNvPr>
                <p14:cNvContentPartPr/>
                <p14:nvPr/>
              </p14:nvContentPartPr>
              <p14:xfrm>
                <a:off x="7870261" y="3369714"/>
                <a:ext cx="317520" cy="22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3C92C8-B588-CA5F-E94A-AD3D7B0FE7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52621" y="3351714"/>
                  <a:ext cx="353160" cy="2574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71193D-2F8F-81FC-F1C8-C33EBF4AC794}"/>
              </a:ext>
            </a:extLst>
          </p:cNvPr>
          <p:cNvCxnSpPr>
            <a:cxnSpLocks/>
          </p:cNvCxnSpPr>
          <p:nvPr/>
        </p:nvCxnSpPr>
        <p:spPr>
          <a:xfrm>
            <a:off x="2020993" y="4577080"/>
            <a:ext cx="2302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FD2BB6-59C2-7AF2-47F9-5060FA3BEF56}"/>
              </a:ext>
            </a:extLst>
          </p:cNvPr>
          <p:cNvCxnSpPr>
            <a:cxnSpLocks/>
          </p:cNvCxnSpPr>
          <p:nvPr/>
        </p:nvCxnSpPr>
        <p:spPr>
          <a:xfrm>
            <a:off x="1722120" y="4843780"/>
            <a:ext cx="2302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0655B8-9545-5DE5-8B4C-9F3D543589A4}"/>
              </a:ext>
            </a:extLst>
          </p:cNvPr>
          <p:cNvCxnSpPr>
            <a:cxnSpLocks/>
          </p:cNvCxnSpPr>
          <p:nvPr/>
        </p:nvCxnSpPr>
        <p:spPr>
          <a:xfrm>
            <a:off x="9046633" y="4721860"/>
            <a:ext cx="2302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F2A030-50DA-D5D3-3A12-2069F7832536}"/>
              </a:ext>
            </a:extLst>
          </p:cNvPr>
          <p:cNvCxnSpPr>
            <a:cxnSpLocks/>
          </p:cNvCxnSpPr>
          <p:nvPr/>
        </p:nvCxnSpPr>
        <p:spPr>
          <a:xfrm>
            <a:off x="8741833" y="5267148"/>
            <a:ext cx="2302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514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100D55-AE36-AECD-8F87-858FBC0C4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69" y="1312751"/>
            <a:ext cx="10468803" cy="45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68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94940-E3E0-3086-4093-63740739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1881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FBCF3C-9E3E-323E-4FA6-DE5A3B9A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66" y="2103495"/>
            <a:ext cx="5706534" cy="265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3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1339-F51E-6D1F-BDF0-3E91B2A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140" y="2435225"/>
            <a:ext cx="5996940" cy="1325563"/>
          </a:xfrm>
        </p:spPr>
        <p:txBody>
          <a:bodyPr>
            <a:normAutofit/>
          </a:bodyPr>
          <a:lstStyle/>
          <a:p>
            <a:r>
              <a:rPr lang="en-US" sz="8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96910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3B2F6-8030-AB6C-FEAF-9C5C0A5C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1" y="1099139"/>
            <a:ext cx="7859901" cy="1620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6E81E-6390-2334-D4D9-4E9CC59B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022" y="2956766"/>
            <a:ext cx="6860244" cy="991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4D135-9939-3FFB-8198-DD6A301C0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94" y="3950170"/>
            <a:ext cx="5433348" cy="1460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B8F33D-B29B-7AA3-0133-909872CE0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88" y="5413473"/>
            <a:ext cx="6503113" cy="1352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6349AE-34BC-3AEB-C1C3-229B8CFD6E48}"/>
              </a:ext>
            </a:extLst>
          </p:cNvPr>
          <p:cNvSpPr txBox="1"/>
          <p:nvPr/>
        </p:nvSpPr>
        <p:spPr>
          <a:xfrm>
            <a:off x="0" y="0"/>
            <a:ext cx="785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Some real-world use case examples…</a:t>
            </a:r>
            <a:endParaRPr lang="ro-RO" sz="3200" b="1" dirty="0"/>
          </a:p>
        </p:txBody>
      </p:sp>
    </p:spTree>
    <p:extLst>
      <p:ext uri="{BB962C8B-B14F-4D97-AF65-F5344CB8AC3E}">
        <p14:creationId xmlns:p14="http://schemas.microsoft.com/office/powerpoint/2010/main" val="174889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1865</Words>
  <Application>Microsoft Office PowerPoint</Application>
  <PresentationFormat>Widescreen</PresentationFormat>
  <Paragraphs>266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Aptos</vt:lpstr>
      <vt:lpstr>Aptos Display</vt:lpstr>
      <vt:lpstr>Arial</vt:lpstr>
      <vt:lpstr>Roboto</vt:lpstr>
      <vt:lpstr>Wingdings</vt:lpstr>
      <vt:lpstr>Office Theme</vt:lpstr>
      <vt:lpstr>Bazele inteligenței artificiale</vt:lpstr>
      <vt:lpstr>PowerPoint Presentation</vt:lpstr>
      <vt:lpstr>Content</vt:lpstr>
      <vt:lpstr>1) 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part</vt:lpstr>
      <vt:lpstr>Classification</vt:lpstr>
      <vt:lpstr>PowerPoint Presentation</vt:lpstr>
      <vt:lpstr>PowerPoint Presentation</vt:lpstr>
      <vt:lpstr>PowerPoint Presentation</vt:lpstr>
      <vt:lpstr>PowerPoint Presentation</vt:lpstr>
      <vt:lpstr>Regression</vt:lpstr>
      <vt:lpstr>PowerPoint Presentation</vt:lpstr>
      <vt:lpstr>PowerPoint Presentation</vt:lpstr>
      <vt:lpstr>PowerPoint Presentation</vt:lpstr>
      <vt:lpstr>2) Voting</vt:lpstr>
      <vt:lpstr>PowerPoint Presentation</vt:lpstr>
      <vt:lpstr>PowerPoint Presentation</vt:lpstr>
      <vt:lpstr>PowerPoint Presentation</vt:lpstr>
      <vt:lpstr>PowerPoint Presentation</vt:lpstr>
      <vt:lpstr>Code part</vt:lpstr>
      <vt:lpstr>PowerPoint Presentation</vt:lpstr>
      <vt:lpstr>Hard voting</vt:lpstr>
      <vt:lpstr>Soft voting</vt:lpstr>
      <vt:lpstr>3) Bagging and pasting</vt:lpstr>
      <vt:lpstr>PowerPoint Presentation</vt:lpstr>
      <vt:lpstr>PowerPoint Presentation</vt:lpstr>
      <vt:lpstr>PowerPoint Presentation</vt:lpstr>
      <vt:lpstr>Code part</vt:lpstr>
      <vt:lpstr>PowerPoint Presentation</vt:lpstr>
      <vt:lpstr>Bagging</vt:lpstr>
      <vt:lpstr>PowerPoint Presentation</vt:lpstr>
      <vt:lpstr>PowerPoint Presentation</vt:lpstr>
      <vt:lpstr>Pasting</vt:lpstr>
      <vt:lpstr>PowerPoint Presentation</vt:lpstr>
      <vt:lpstr>PowerPoint Presentation</vt:lpstr>
      <vt:lpstr>4) Random forests</vt:lpstr>
      <vt:lpstr>PowerPoint Presentation</vt:lpstr>
      <vt:lpstr>PowerPoint Presentation</vt:lpstr>
      <vt:lpstr>Code part</vt:lpstr>
      <vt:lpstr>PowerPoint Presentation</vt:lpstr>
      <vt:lpstr>5) Boosting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part</vt:lpstr>
      <vt:lpstr>AdaBoost</vt:lpstr>
      <vt:lpstr>PowerPoint Presentation</vt:lpstr>
      <vt:lpstr>PowerPoint Presentation</vt:lpstr>
      <vt:lpstr>Gradient Boosting</vt:lpstr>
      <vt:lpstr>PowerPoint Presentation</vt:lpstr>
      <vt:lpstr>PowerPoint Presentation</vt:lpstr>
      <vt:lpstr>…or in a simpler way…</vt:lpstr>
      <vt:lpstr>PowerPoint Presentation</vt:lpstr>
      <vt:lpstr>PowerPoint Presentation</vt:lpstr>
      <vt:lpstr>Exercises</vt:lpstr>
      <vt:lpstr>PowerPoint Presentation</vt:lpstr>
      <vt:lpstr>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>evosoft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Grigore Atimut, Ionut Orlando (ADV D EU RO IFA AI DN)</dc:creator>
  <cp:lastModifiedBy>ionut grigore</cp:lastModifiedBy>
  <cp:revision>105</cp:revision>
  <dcterms:created xsi:type="dcterms:W3CDTF">2024-10-01T10:20:11Z</dcterms:created>
  <dcterms:modified xsi:type="dcterms:W3CDTF">2025-10-20T11:40:05Z</dcterms:modified>
</cp:coreProperties>
</file>